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Alef" panose="020B0604020202020204" charset="-79"/>
      <p:regular r:id="rId21"/>
      <p:bold r:id="rId22"/>
    </p:embeddedFont>
    <p:embeddedFont>
      <p:font typeface="Assistant" panose="020B0604020202020204" charset="-79"/>
      <p:regular r:id="rId23"/>
      <p:bold r:id="rId24"/>
    </p:embeddedFont>
    <p:embeddedFont>
      <p:font typeface="Play"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ydQwhgeetmtJsKapvJwZS6Uyf9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01"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f05e7795e0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g3f05e7795e0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ef2181df3c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g3ef2181df3c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f05e7795e0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g3f05e7795e0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f56b5db35b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7" name="Google Shape;167;g3f56b5db35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f56b5db35b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f56b5db35b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f56b5db35b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f56b5db35b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efd3059672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g3efd3059672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f0048f9ed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g3f0048f9e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efda1a696a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g3efda1a696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efd3059672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 name="Google Shape;96;g3efd305967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efd3059672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4" name="Google Shape;104;g3efd3059672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efd3059672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g3efd305967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efd3059672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g3efd3059672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efd3059672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5" name="Google Shape;125;g3efd3059672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f0dd5cdf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f0dd5cdf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f0048f9ed1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g3f0048f9ed1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11"/>
        <p:cNvGrpSpPr/>
        <p:nvPr/>
      </p:nvGrpSpPr>
      <p:grpSpPr>
        <a:xfrm>
          <a:off x="0" y="0"/>
          <a:ext cx="0" cy="0"/>
          <a:chOff x="0" y="0"/>
          <a:chExt cx="0" cy="0"/>
        </a:xfrm>
      </p:grpSpPr>
      <p:sp>
        <p:nvSpPr>
          <p:cNvPr id="12" name="Google Shape;12;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rtl="1">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rtl="1">
              <a:lnSpc>
                <a:spcPct val="90000"/>
              </a:lnSpc>
              <a:spcBef>
                <a:spcPts val="1000"/>
              </a:spcBef>
              <a:spcAft>
                <a:spcPts val="0"/>
              </a:spcAft>
              <a:buClr>
                <a:schemeClr val="dk1"/>
              </a:buClr>
              <a:buSzPts val="2400"/>
              <a:buNone/>
              <a:defRPr sz="2400"/>
            </a:lvl1pPr>
            <a:lvl2pPr lvl="1" algn="ctr" rtl="1">
              <a:lnSpc>
                <a:spcPct val="90000"/>
              </a:lnSpc>
              <a:spcBef>
                <a:spcPts val="500"/>
              </a:spcBef>
              <a:spcAft>
                <a:spcPts val="0"/>
              </a:spcAft>
              <a:buClr>
                <a:schemeClr val="dk1"/>
              </a:buClr>
              <a:buSzPts val="2000"/>
              <a:buNone/>
              <a:defRPr sz="2000"/>
            </a:lvl2pPr>
            <a:lvl3pPr lvl="2" algn="ctr" rtl="1">
              <a:lnSpc>
                <a:spcPct val="90000"/>
              </a:lnSpc>
              <a:spcBef>
                <a:spcPts val="500"/>
              </a:spcBef>
              <a:spcAft>
                <a:spcPts val="0"/>
              </a:spcAft>
              <a:buClr>
                <a:schemeClr val="dk1"/>
              </a:buClr>
              <a:buSzPts val="1800"/>
              <a:buNone/>
              <a:defRPr sz="1800"/>
            </a:lvl3pPr>
            <a:lvl4pPr lvl="3" algn="ctr" rtl="1">
              <a:lnSpc>
                <a:spcPct val="90000"/>
              </a:lnSpc>
              <a:spcBef>
                <a:spcPts val="500"/>
              </a:spcBef>
              <a:spcAft>
                <a:spcPts val="0"/>
              </a:spcAft>
              <a:buClr>
                <a:schemeClr val="dk1"/>
              </a:buClr>
              <a:buSzPts val="1600"/>
              <a:buNone/>
              <a:defRPr sz="1600"/>
            </a:lvl4pPr>
            <a:lvl5pPr lvl="4" algn="ctr" rtl="1">
              <a:lnSpc>
                <a:spcPct val="90000"/>
              </a:lnSpc>
              <a:spcBef>
                <a:spcPts val="500"/>
              </a:spcBef>
              <a:spcAft>
                <a:spcPts val="0"/>
              </a:spcAft>
              <a:buClr>
                <a:schemeClr val="dk1"/>
              </a:buClr>
              <a:buSzPts val="1600"/>
              <a:buNone/>
              <a:defRPr sz="1600"/>
            </a:lvl5pPr>
            <a:lvl6pPr lvl="5" algn="ctr" rtl="1">
              <a:lnSpc>
                <a:spcPct val="90000"/>
              </a:lnSpc>
              <a:spcBef>
                <a:spcPts val="500"/>
              </a:spcBef>
              <a:spcAft>
                <a:spcPts val="0"/>
              </a:spcAft>
              <a:buClr>
                <a:schemeClr val="dk1"/>
              </a:buClr>
              <a:buSzPts val="1600"/>
              <a:buNone/>
              <a:defRPr sz="1600"/>
            </a:lvl6pPr>
            <a:lvl7pPr lvl="6" algn="ctr" rtl="1">
              <a:lnSpc>
                <a:spcPct val="90000"/>
              </a:lnSpc>
              <a:spcBef>
                <a:spcPts val="500"/>
              </a:spcBef>
              <a:spcAft>
                <a:spcPts val="0"/>
              </a:spcAft>
              <a:buClr>
                <a:schemeClr val="dk1"/>
              </a:buClr>
              <a:buSzPts val="1600"/>
              <a:buNone/>
              <a:defRPr sz="1600"/>
            </a:lvl7pPr>
            <a:lvl8pPr lvl="7" algn="ctr" rtl="1">
              <a:lnSpc>
                <a:spcPct val="90000"/>
              </a:lnSpc>
              <a:spcBef>
                <a:spcPts val="500"/>
              </a:spcBef>
              <a:spcAft>
                <a:spcPts val="0"/>
              </a:spcAft>
              <a:buClr>
                <a:schemeClr val="dk1"/>
              </a:buClr>
              <a:buSzPts val="1600"/>
              <a:buNone/>
              <a:defRPr sz="1600"/>
            </a:lvl8pPr>
            <a:lvl9pPr lvl="8" algn="ctr" rtl="1">
              <a:lnSpc>
                <a:spcPct val="90000"/>
              </a:lnSpc>
              <a:spcBef>
                <a:spcPts val="500"/>
              </a:spcBef>
              <a:spcAft>
                <a:spcPts val="0"/>
              </a:spcAft>
              <a:buClr>
                <a:schemeClr val="dk1"/>
              </a:buClr>
              <a:buSzPts val="1600"/>
              <a:buNone/>
              <a:defRPr sz="1600"/>
            </a:lvl9pPr>
          </a:lstStyle>
          <a:p>
            <a:endParaRPr/>
          </a:p>
        </p:txBody>
      </p:sp>
      <p:sp>
        <p:nvSpPr>
          <p:cNvPr id="14" name="Google Shape;14;p6"/>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20" name="Google Shape;20;p7"/>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r" rtl="1">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rgbClr val="757575"/>
              </a:buClr>
              <a:buSzPts val="2400"/>
              <a:buNone/>
              <a:defRPr sz="2400">
                <a:solidFill>
                  <a:srgbClr val="757575"/>
                </a:solidFill>
              </a:defRPr>
            </a:lvl1pPr>
            <a:lvl2pPr marL="914400" lvl="1" indent="-228600" algn="r" rtl="1">
              <a:lnSpc>
                <a:spcPct val="90000"/>
              </a:lnSpc>
              <a:spcBef>
                <a:spcPts val="500"/>
              </a:spcBef>
              <a:spcAft>
                <a:spcPts val="0"/>
              </a:spcAft>
              <a:buClr>
                <a:srgbClr val="757575"/>
              </a:buClr>
              <a:buSzPts val="2000"/>
              <a:buNone/>
              <a:defRPr sz="2000">
                <a:solidFill>
                  <a:srgbClr val="757575"/>
                </a:solidFill>
              </a:defRPr>
            </a:lvl2pPr>
            <a:lvl3pPr marL="1371600" lvl="2" indent="-228600" algn="r" rtl="1">
              <a:lnSpc>
                <a:spcPct val="90000"/>
              </a:lnSpc>
              <a:spcBef>
                <a:spcPts val="500"/>
              </a:spcBef>
              <a:spcAft>
                <a:spcPts val="0"/>
              </a:spcAft>
              <a:buClr>
                <a:srgbClr val="757575"/>
              </a:buClr>
              <a:buSzPts val="1800"/>
              <a:buNone/>
              <a:defRPr sz="1800">
                <a:solidFill>
                  <a:srgbClr val="757575"/>
                </a:solidFill>
              </a:defRPr>
            </a:lvl3pPr>
            <a:lvl4pPr marL="1828800" lvl="3" indent="-228600" algn="r" rtl="1">
              <a:lnSpc>
                <a:spcPct val="90000"/>
              </a:lnSpc>
              <a:spcBef>
                <a:spcPts val="500"/>
              </a:spcBef>
              <a:spcAft>
                <a:spcPts val="0"/>
              </a:spcAft>
              <a:buClr>
                <a:srgbClr val="757575"/>
              </a:buClr>
              <a:buSzPts val="1600"/>
              <a:buNone/>
              <a:defRPr sz="1600">
                <a:solidFill>
                  <a:srgbClr val="757575"/>
                </a:solidFill>
              </a:defRPr>
            </a:lvl4pPr>
            <a:lvl5pPr marL="2286000" lvl="4" indent="-228600" algn="r" rtl="1">
              <a:lnSpc>
                <a:spcPct val="90000"/>
              </a:lnSpc>
              <a:spcBef>
                <a:spcPts val="500"/>
              </a:spcBef>
              <a:spcAft>
                <a:spcPts val="0"/>
              </a:spcAft>
              <a:buClr>
                <a:srgbClr val="757575"/>
              </a:buClr>
              <a:buSzPts val="1600"/>
              <a:buNone/>
              <a:defRPr sz="1600">
                <a:solidFill>
                  <a:srgbClr val="757575"/>
                </a:solidFill>
              </a:defRPr>
            </a:lvl5pPr>
            <a:lvl6pPr marL="2743200" lvl="5" indent="-228600" algn="r" rtl="1">
              <a:lnSpc>
                <a:spcPct val="90000"/>
              </a:lnSpc>
              <a:spcBef>
                <a:spcPts val="500"/>
              </a:spcBef>
              <a:spcAft>
                <a:spcPts val="0"/>
              </a:spcAft>
              <a:buClr>
                <a:srgbClr val="757575"/>
              </a:buClr>
              <a:buSzPts val="1600"/>
              <a:buNone/>
              <a:defRPr sz="1600">
                <a:solidFill>
                  <a:srgbClr val="757575"/>
                </a:solidFill>
              </a:defRPr>
            </a:lvl6pPr>
            <a:lvl7pPr marL="3200400" lvl="6" indent="-228600" algn="r" rtl="1">
              <a:lnSpc>
                <a:spcPct val="90000"/>
              </a:lnSpc>
              <a:spcBef>
                <a:spcPts val="500"/>
              </a:spcBef>
              <a:spcAft>
                <a:spcPts val="0"/>
              </a:spcAft>
              <a:buClr>
                <a:srgbClr val="757575"/>
              </a:buClr>
              <a:buSzPts val="1600"/>
              <a:buNone/>
              <a:defRPr sz="1600">
                <a:solidFill>
                  <a:srgbClr val="757575"/>
                </a:solidFill>
              </a:defRPr>
            </a:lvl7pPr>
            <a:lvl8pPr marL="3657600" lvl="7" indent="-228600" algn="r" rtl="1">
              <a:lnSpc>
                <a:spcPct val="90000"/>
              </a:lnSpc>
              <a:spcBef>
                <a:spcPts val="500"/>
              </a:spcBef>
              <a:spcAft>
                <a:spcPts val="0"/>
              </a:spcAft>
              <a:buClr>
                <a:srgbClr val="757575"/>
              </a:buClr>
              <a:buSzPts val="1600"/>
              <a:buNone/>
              <a:defRPr sz="1600">
                <a:solidFill>
                  <a:srgbClr val="757575"/>
                </a:solidFill>
              </a:defRPr>
            </a:lvl8pPr>
            <a:lvl9pPr marL="4114800" lvl="8" indent="-228600" algn="r" rtl="1">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 name="Google Shape;26;p8"/>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32" name="Google Shape;32;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33" name="Google Shape;33;p9"/>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4" name="Google Shape;34;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35" name="Google Shape;35;p9"/>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type="twoTxTwoObj">
  <p:cSld name="TWO_OBJECTS_WITH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100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lnSpc>
                <a:spcPct val="90000"/>
              </a:lnSpc>
              <a:spcBef>
                <a:spcPts val="500"/>
              </a:spcBef>
              <a:spcAft>
                <a:spcPts val="0"/>
              </a:spcAft>
              <a:buClr>
                <a:schemeClr val="dk1"/>
              </a:buClr>
              <a:buSzPts val="1600"/>
              <a:buNone/>
              <a:defRPr sz="1600" b="1"/>
            </a:lvl6pPr>
            <a:lvl7pPr marL="3200400" lvl="6" indent="-228600" algn="r" rtl="1">
              <a:lnSpc>
                <a:spcPct val="90000"/>
              </a:lnSpc>
              <a:spcBef>
                <a:spcPts val="500"/>
              </a:spcBef>
              <a:spcAft>
                <a:spcPts val="0"/>
              </a:spcAft>
              <a:buClr>
                <a:schemeClr val="dk1"/>
              </a:buClr>
              <a:buSzPts val="1600"/>
              <a:buNone/>
              <a:defRPr sz="1600" b="1"/>
            </a:lvl7pPr>
            <a:lvl8pPr marL="3657600" lvl="7" indent="-228600" algn="r" rtl="1">
              <a:lnSpc>
                <a:spcPct val="90000"/>
              </a:lnSpc>
              <a:spcBef>
                <a:spcPts val="500"/>
              </a:spcBef>
              <a:spcAft>
                <a:spcPts val="0"/>
              </a:spcAft>
              <a:buClr>
                <a:schemeClr val="dk1"/>
              </a:buClr>
              <a:buSzPts val="1600"/>
              <a:buNone/>
              <a:defRPr sz="1600" b="1"/>
            </a:lvl8pPr>
            <a:lvl9pPr marL="4114800" lvl="8" indent="-228600" algn="r" rtl="1">
              <a:lnSpc>
                <a:spcPct val="90000"/>
              </a:lnSpc>
              <a:spcBef>
                <a:spcPts val="500"/>
              </a:spcBef>
              <a:spcAft>
                <a:spcPts val="0"/>
              </a:spcAft>
              <a:buClr>
                <a:schemeClr val="dk1"/>
              </a:buClr>
              <a:buSzPts val="1600"/>
              <a:buNone/>
              <a:defRPr sz="1600" b="1"/>
            </a:lvl9pPr>
          </a:lstStyle>
          <a:p>
            <a:endParaRPr/>
          </a:p>
        </p:txBody>
      </p:sp>
      <p:sp>
        <p:nvSpPr>
          <p:cNvPr id="39" name="Google Shape;39;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40" name="Google Shape;40;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r" rtl="1">
              <a:lnSpc>
                <a:spcPct val="90000"/>
              </a:lnSpc>
              <a:spcBef>
                <a:spcPts val="1000"/>
              </a:spcBef>
              <a:spcAft>
                <a:spcPts val="0"/>
              </a:spcAft>
              <a:buClr>
                <a:schemeClr val="dk1"/>
              </a:buClr>
              <a:buSzPts val="2400"/>
              <a:buNone/>
              <a:defRPr sz="2400" b="1"/>
            </a:lvl1pPr>
            <a:lvl2pPr marL="914400" lvl="1" indent="-228600" algn="r" rtl="1">
              <a:lnSpc>
                <a:spcPct val="90000"/>
              </a:lnSpc>
              <a:spcBef>
                <a:spcPts val="500"/>
              </a:spcBef>
              <a:spcAft>
                <a:spcPts val="0"/>
              </a:spcAft>
              <a:buClr>
                <a:schemeClr val="dk1"/>
              </a:buClr>
              <a:buSzPts val="2000"/>
              <a:buNone/>
              <a:defRPr sz="2000" b="1"/>
            </a:lvl2pPr>
            <a:lvl3pPr marL="1371600" lvl="2" indent="-228600" algn="r" rtl="1">
              <a:lnSpc>
                <a:spcPct val="90000"/>
              </a:lnSpc>
              <a:spcBef>
                <a:spcPts val="500"/>
              </a:spcBef>
              <a:spcAft>
                <a:spcPts val="0"/>
              </a:spcAft>
              <a:buClr>
                <a:schemeClr val="dk1"/>
              </a:buClr>
              <a:buSzPts val="1800"/>
              <a:buNone/>
              <a:defRPr sz="1800" b="1"/>
            </a:lvl3pPr>
            <a:lvl4pPr marL="1828800" lvl="3" indent="-228600" algn="r" rtl="1">
              <a:lnSpc>
                <a:spcPct val="90000"/>
              </a:lnSpc>
              <a:spcBef>
                <a:spcPts val="500"/>
              </a:spcBef>
              <a:spcAft>
                <a:spcPts val="0"/>
              </a:spcAft>
              <a:buClr>
                <a:schemeClr val="dk1"/>
              </a:buClr>
              <a:buSzPts val="1600"/>
              <a:buNone/>
              <a:defRPr sz="1600" b="1"/>
            </a:lvl4pPr>
            <a:lvl5pPr marL="2286000" lvl="4" indent="-228600" algn="r" rtl="1">
              <a:lnSpc>
                <a:spcPct val="90000"/>
              </a:lnSpc>
              <a:spcBef>
                <a:spcPts val="500"/>
              </a:spcBef>
              <a:spcAft>
                <a:spcPts val="0"/>
              </a:spcAft>
              <a:buClr>
                <a:schemeClr val="dk1"/>
              </a:buClr>
              <a:buSzPts val="1600"/>
              <a:buNone/>
              <a:defRPr sz="1600" b="1"/>
            </a:lvl5pPr>
            <a:lvl6pPr marL="2743200" lvl="5" indent="-228600" algn="r" rtl="1">
              <a:lnSpc>
                <a:spcPct val="90000"/>
              </a:lnSpc>
              <a:spcBef>
                <a:spcPts val="500"/>
              </a:spcBef>
              <a:spcAft>
                <a:spcPts val="0"/>
              </a:spcAft>
              <a:buClr>
                <a:schemeClr val="dk1"/>
              </a:buClr>
              <a:buSzPts val="1600"/>
              <a:buNone/>
              <a:defRPr sz="1600" b="1"/>
            </a:lvl6pPr>
            <a:lvl7pPr marL="3200400" lvl="6" indent="-228600" algn="r" rtl="1">
              <a:lnSpc>
                <a:spcPct val="90000"/>
              </a:lnSpc>
              <a:spcBef>
                <a:spcPts val="500"/>
              </a:spcBef>
              <a:spcAft>
                <a:spcPts val="0"/>
              </a:spcAft>
              <a:buClr>
                <a:schemeClr val="dk1"/>
              </a:buClr>
              <a:buSzPts val="1600"/>
              <a:buNone/>
              <a:defRPr sz="1600" b="1"/>
            </a:lvl7pPr>
            <a:lvl8pPr marL="3657600" lvl="7" indent="-228600" algn="r" rtl="1">
              <a:lnSpc>
                <a:spcPct val="90000"/>
              </a:lnSpc>
              <a:spcBef>
                <a:spcPts val="500"/>
              </a:spcBef>
              <a:spcAft>
                <a:spcPts val="0"/>
              </a:spcAft>
              <a:buClr>
                <a:schemeClr val="dk1"/>
              </a:buClr>
              <a:buSzPts val="1600"/>
              <a:buNone/>
              <a:defRPr sz="1600" b="1"/>
            </a:lvl8pPr>
            <a:lvl9pPr marL="4114800" lvl="8" indent="-228600" algn="r" rtl="1">
              <a:lnSpc>
                <a:spcPct val="90000"/>
              </a:lnSpc>
              <a:spcBef>
                <a:spcPts val="500"/>
              </a:spcBef>
              <a:spcAft>
                <a:spcPts val="0"/>
              </a:spcAft>
              <a:buClr>
                <a:schemeClr val="dk1"/>
              </a:buClr>
              <a:buSzPts val="1600"/>
              <a:buNone/>
              <a:defRPr sz="1600" b="1"/>
            </a:lvl9pPr>
          </a:lstStyle>
          <a:p>
            <a:endParaRPr/>
          </a:p>
        </p:txBody>
      </p:sp>
      <p:sp>
        <p:nvSpPr>
          <p:cNvPr id="41" name="Google Shape;41;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r" rtl="1">
              <a:lnSpc>
                <a:spcPct val="90000"/>
              </a:lnSpc>
              <a:spcBef>
                <a:spcPts val="1000"/>
              </a:spcBef>
              <a:spcAft>
                <a:spcPts val="0"/>
              </a:spcAft>
              <a:buClr>
                <a:schemeClr val="dk1"/>
              </a:buClr>
              <a:buSzPts val="1800"/>
              <a:buChar char="•"/>
              <a:defRPr/>
            </a:lvl1pPr>
            <a:lvl2pPr marL="914400" lvl="1" indent="-342900" algn="r" rtl="1">
              <a:lnSpc>
                <a:spcPct val="90000"/>
              </a:lnSpc>
              <a:spcBef>
                <a:spcPts val="500"/>
              </a:spcBef>
              <a:spcAft>
                <a:spcPts val="0"/>
              </a:spcAft>
              <a:buClr>
                <a:schemeClr val="dk1"/>
              </a:buClr>
              <a:buSzPts val="1800"/>
              <a:buChar char="•"/>
              <a:defRPr/>
            </a:lvl2pPr>
            <a:lvl3pPr marL="1371600" lvl="2" indent="-342900" algn="r" rtl="1">
              <a:lnSpc>
                <a:spcPct val="90000"/>
              </a:lnSpc>
              <a:spcBef>
                <a:spcPts val="500"/>
              </a:spcBef>
              <a:spcAft>
                <a:spcPts val="0"/>
              </a:spcAft>
              <a:buClr>
                <a:schemeClr val="dk1"/>
              </a:buClr>
              <a:buSzPts val="1800"/>
              <a:buChar char="•"/>
              <a:defRPr/>
            </a:lvl3pPr>
            <a:lvl4pPr marL="1828800" lvl="3" indent="-342900" algn="r" rtl="1">
              <a:lnSpc>
                <a:spcPct val="90000"/>
              </a:lnSpc>
              <a:spcBef>
                <a:spcPts val="500"/>
              </a:spcBef>
              <a:spcAft>
                <a:spcPts val="0"/>
              </a:spcAft>
              <a:buClr>
                <a:schemeClr val="dk1"/>
              </a:buClr>
              <a:buSzPts val="1800"/>
              <a:buChar char="•"/>
              <a:defRPr/>
            </a:lvl4pPr>
            <a:lvl5pPr marL="2286000" lvl="4" indent="-342900" algn="r" rtl="1">
              <a:lnSpc>
                <a:spcPct val="90000"/>
              </a:lnSpc>
              <a:spcBef>
                <a:spcPts val="500"/>
              </a:spcBef>
              <a:spcAft>
                <a:spcPts val="0"/>
              </a:spcAft>
              <a:buClr>
                <a:schemeClr val="dk1"/>
              </a:buClr>
              <a:buSzPts val="1800"/>
              <a:buChar char="•"/>
              <a:defRPr/>
            </a:lvl5pPr>
            <a:lvl6pPr marL="2743200" lvl="5" indent="-342900" algn="r" rtl="1">
              <a:lnSpc>
                <a:spcPct val="90000"/>
              </a:lnSpc>
              <a:spcBef>
                <a:spcPts val="500"/>
              </a:spcBef>
              <a:spcAft>
                <a:spcPts val="0"/>
              </a:spcAft>
              <a:buClr>
                <a:schemeClr val="dk1"/>
              </a:buClr>
              <a:buSzPts val="1800"/>
              <a:buChar char="•"/>
              <a:defRPr/>
            </a:lvl6pPr>
            <a:lvl7pPr marL="3200400" lvl="6" indent="-342900" algn="r" rtl="1">
              <a:lnSpc>
                <a:spcPct val="90000"/>
              </a:lnSpc>
              <a:spcBef>
                <a:spcPts val="500"/>
              </a:spcBef>
              <a:spcAft>
                <a:spcPts val="0"/>
              </a:spcAft>
              <a:buClr>
                <a:schemeClr val="dk1"/>
              </a:buClr>
              <a:buSzPts val="1800"/>
              <a:buChar char="•"/>
              <a:defRPr/>
            </a:lvl7pPr>
            <a:lvl8pPr marL="3657600" lvl="7" indent="-342900" algn="r" rtl="1">
              <a:lnSpc>
                <a:spcPct val="90000"/>
              </a:lnSpc>
              <a:spcBef>
                <a:spcPts val="500"/>
              </a:spcBef>
              <a:spcAft>
                <a:spcPts val="0"/>
              </a:spcAft>
              <a:buClr>
                <a:schemeClr val="dk1"/>
              </a:buClr>
              <a:buSzPts val="1800"/>
              <a:buChar char="•"/>
              <a:defRPr/>
            </a:lvl8pPr>
            <a:lvl9pPr marL="4114800" lvl="8" indent="-342900" algn="r" rtl="1">
              <a:lnSpc>
                <a:spcPct val="90000"/>
              </a:lnSpc>
              <a:spcBef>
                <a:spcPts val="500"/>
              </a:spcBef>
              <a:spcAft>
                <a:spcPts val="0"/>
              </a:spcAft>
              <a:buClr>
                <a:schemeClr val="dk1"/>
              </a:buClr>
              <a:buSzPts val="1800"/>
              <a:buChar char="•"/>
              <a:defRPr/>
            </a:lvl9pPr>
          </a:lstStyle>
          <a:p>
            <a:endParaRPr/>
          </a:p>
        </p:txBody>
      </p:sp>
      <p:sp>
        <p:nvSpPr>
          <p:cNvPr id="42" name="Google Shape;42;p10"/>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3" name="Google Shape;4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4" name="Google Shape;44;p10"/>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type="titleOnly">
  <p:cSld name="TITLE_ONLY">
    <p:spTree>
      <p:nvGrpSpPr>
        <p:cNvPr id="1" name="Shape 45"/>
        <p:cNvGrpSpPr/>
        <p:nvPr/>
      </p:nvGrpSpPr>
      <p:grpSpPr>
        <a:xfrm>
          <a:off x="0" y="0"/>
          <a:ext cx="0" cy="0"/>
          <a:chOff x="0" y="0"/>
          <a:chExt cx="0" cy="0"/>
        </a:xfrm>
      </p:grpSpPr>
      <p:sp>
        <p:nvSpPr>
          <p:cNvPr id="46" name="Google Shape;4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8" name="Google Shape;4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49" name="Google Shape;49;p11"/>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r" rtl="1">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r" rtl="1">
              <a:lnSpc>
                <a:spcPct val="90000"/>
              </a:lnSpc>
              <a:spcBef>
                <a:spcPts val="1000"/>
              </a:spcBef>
              <a:spcAft>
                <a:spcPts val="0"/>
              </a:spcAft>
              <a:buClr>
                <a:schemeClr val="dk1"/>
              </a:buClr>
              <a:buSzPts val="3200"/>
              <a:buChar char="•"/>
              <a:defRPr sz="3200"/>
            </a:lvl1pPr>
            <a:lvl2pPr marL="914400" lvl="1" indent="-406400" algn="r" rtl="1">
              <a:lnSpc>
                <a:spcPct val="90000"/>
              </a:lnSpc>
              <a:spcBef>
                <a:spcPts val="500"/>
              </a:spcBef>
              <a:spcAft>
                <a:spcPts val="0"/>
              </a:spcAft>
              <a:buClr>
                <a:schemeClr val="dk1"/>
              </a:buClr>
              <a:buSzPts val="2800"/>
              <a:buChar char="•"/>
              <a:defRPr sz="2800"/>
            </a:lvl2pPr>
            <a:lvl3pPr marL="1371600" lvl="2" indent="-381000" algn="r" rtl="1">
              <a:lnSpc>
                <a:spcPct val="90000"/>
              </a:lnSpc>
              <a:spcBef>
                <a:spcPts val="500"/>
              </a:spcBef>
              <a:spcAft>
                <a:spcPts val="0"/>
              </a:spcAft>
              <a:buClr>
                <a:schemeClr val="dk1"/>
              </a:buClr>
              <a:buSzPts val="2400"/>
              <a:buChar char="•"/>
              <a:defRPr sz="2400"/>
            </a:lvl3pPr>
            <a:lvl4pPr marL="1828800" lvl="3" indent="-355600" algn="r" rtl="1">
              <a:lnSpc>
                <a:spcPct val="90000"/>
              </a:lnSpc>
              <a:spcBef>
                <a:spcPts val="500"/>
              </a:spcBef>
              <a:spcAft>
                <a:spcPts val="0"/>
              </a:spcAft>
              <a:buClr>
                <a:schemeClr val="dk1"/>
              </a:buClr>
              <a:buSzPts val="2000"/>
              <a:buChar char="•"/>
              <a:defRPr sz="2000"/>
            </a:lvl4pPr>
            <a:lvl5pPr marL="2286000" lvl="4" indent="-355600" algn="r" rtl="1">
              <a:lnSpc>
                <a:spcPct val="90000"/>
              </a:lnSpc>
              <a:spcBef>
                <a:spcPts val="500"/>
              </a:spcBef>
              <a:spcAft>
                <a:spcPts val="0"/>
              </a:spcAft>
              <a:buClr>
                <a:schemeClr val="dk1"/>
              </a:buClr>
              <a:buSzPts val="2000"/>
              <a:buChar char="•"/>
              <a:defRPr sz="2000"/>
            </a:lvl5pPr>
            <a:lvl6pPr marL="2743200" lvl="5" indent="-355600" algn="r" rtl="1">
              <a:lnSpc>
                <a:spcPct val="90000"/>
              </a:lnSpc>
              <a:spcBef>
                <a:spcPts val="500"/>
              </a:spcBef>
              <a:spcAft>
                <a:spcPts val="0"/>
              </a:spcAft>
              <a:buClr>
                <a:schemeClr val="dk1"/>
              </a:buClr>
              <a:buSzPts val="2000"/>
              <a:buChar char="•"/>
              <a:defRPr sz="2000"/>
            </a:lvl6pPr>
            <a:lvl7pPr marL="3200400" lvl="6" indent="-355600" algn="r" rtl="1">
              <a:lnSpc>
                <a:spcPct val="90000"/>
              </a:lnSpc>
              <a:spcBef>
                <a:spcPts val="500"/>
              </a:spcBef>
              <a:spcAft>
                <a:spcPts val="0"/>
              </a:spcAft>
              <a:buClr>
                <a:schemeClr val="dk1"/>
              </a:buClr>
              <a:buSzPts val="2000"/>
              <a:buChar char="•"/>
              <a:defRPr sz="2000"/>
            </a:lvl7pPr>
            <a:lvl8pPr marL="3657600" lvl="7" indent="-355600" algn="r" rtl="1">
              <a:lnSpc>
                <a:spcPct val="90000"/>
              </a:lnSpc>
              <a:spcBef>
                <a:spcPts val="500"/>
              </a:spcBef>
              <a:spcAft>
                <a:spcPts val="0"/>
              </a:spcAft>
              <a:buClr>
                <a:schemeClr val="dk1"/>
              </a:buClr>
              <a:buSzPts val="2000"/>
              <a:buChar char="•"/>
              <a:defRPr sz="2000"/>
            </a:lvl8pPr>
            <a:lvl9pPr marL="4114800" lvl="8" indent="-355600" algn="r" rtl="1">
              <a:lnSpc>
                <a:spcPct val="90000"/>
              </a:lnSpc>
              <a:spcBef>
                <a:spcPts val="500"/>
              </a:spcBef>
              <a:spcAft>
                <a:spcPts val="0"/>
              </a:spcAft>
              <a:buClr>
                <a:schemeClr val="dk1"/>
              </a:buClr>
              <a:buSzPts val="2000"/>
              <a:buChar char="•"/>
              <a:defRPr sz="2000"/>
            </a:lvl9pPr>
          </a:lstStyle>
          <a:p>
            <a:endParaRPr/>
          </a:p>
        </p:txBody>
      </p:sp>
      <p:sp>
        <p:nvSpPr>
          <p:cNvPr id="57" name="Google Shape;57;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400"/>
              <a:buNone/>
              <a:defRPr sz="1400"/>
            </a:lvl2pPr>
            <a:lvl3pPr marL="1371600" lvl="2" indent="-228600" algn="r" rtl="1">
              <a:lnSpc>
                <a:spcPct val="90000"/>
              </a:lnSpc>
              <a:spcBef>
                <a:spcPts val="500"/>
              </a:spcBef>
              <a:spcAft>
                <a:spcPts val="0"/>
              </a:spcAft>
              <a:buClr>
                <a:schemeClr val="dk1"/>
              </a:buClr>
              <a:buSzPts val="1200"/>
              <a:buNone/>
              <a:defRPr sz="1200"/>
            </a:lvl3pPr>
            <a:lvl4pPr marL="1828800" lvl="3" indent="-228600" algn="r" rtl="1">
              <a:lnSpc>
                <a:spcPct val="90000"/>
              </a:lnSpc>
              <a:spcBef>
                <a:spcPts val="500"/>
              </a:spcBef>
              <a:spcAft>
                <a:spcPts val="0"/>
              </a:spcAft>
              <a:buClr>
                <a:schemeClr val="dk1"/>
              </a:buClr>
              <a:buSzPts val="1000"/>
              <a:buNone/>
              <a:defRPr sz="1000"/>
            </a:lvl4pPr>
            <a:lvl5pPr marL="2286000" lvl="4" indent="-228600" algn="r" rtl="1">
              <a:lnSpc>
                <a:spcPct val="90000"/>
              </a:lnSpc>
              <a:spcBef>
                <a:spcPts val="500"/>
              </a:spcBef>
              <a:spcAft>
                <a:spcPts val="0"/>
              </a:spcAft>
              <a:buClr>
                <a:schemeClr val="dk1"/>
              </a:buClr>
              <a:buSzPts val="1000"/>
              <a:buNone/>
              <a:defRPr sz="1000"/>
            </a:lvl5pPr>
            <a:lvl6pPr marL="2743200" lvl="5" indent="-228600" algn="r" rtl="1">
              <a:lnSpc>
                <a:spcPct val="90000"/>
              </a:lnSpc>
              <a:spcBef>
                <a:spcPts val="500"/>
              </a:spcBef>
              <a:spcAft>
                <a:spcPts val="0"/>
              </a:spcAft>
              <a:buClr>
                <a:schemeClr val="dk1"/>
              </a:buClr>
              <a:buSzPts val="1000"/>
              <a:buNone/>
              <a:defRPr sz="1000"/>
            </a:lvl6pPr>
            <a:lvl7pPr marL="3200400" lvl="6" indent="-228600" algn="r" rtl="1">
              <a:lnSpc>
                <a:spcPct val="90000"/>
              </a:lnSpc>
              <a:spcBef>
                <a:spcPts val="500"/>
              </a:spcBef>
              <a:spcAft>
                <a:spcPts val="0"/>
              </a:spcAft>
              <a:buClr>
                <a:schemeClr val="dk1"/>
              </a:buClr>
              <a:buSzPts val="1000"/>
              <a:buNone/>
              <a:defRPr sz="1000"/>
            </a:lvl7pPr>
            <a:lvl8pPr marL="3657600" lvl="7" indent="-228600" algn="r" rtl="1">
              <a:lnSpc>
                <a:spcPct val="90000"/>
              </a:lnSpc>
              <a:spcBef>
                <a:spcPts val="500"/>
              </a:spcBef>
              <a:spcAft>
                <a:spcPts val="0"/>
              </a:spcAft>
              <a:buClr>
                <a:schemeClr val="dk1"/>
              </a:buClr>
              <a:buSzPts val="1000"/>
              <a:buNone/>
              <a:defRPr sz="1000"/>
            </a:lvl8pPr>
            <a:lvl9pPr marL="4114800" lvl="8" indent="-228600" algn="r" rtl="1">
              <a:lnSpc>
                <a:spcPct val="90000"/>
              </a:lnSpc>
              <a:spcBef>
                <a:spcPts val="500"/>
              </a:spcBef>
              <a:spcAft>
                <a:spcPts val="0"/>
              </a:spcAft>
              <a:buClr>
                <a:schemeClr val="dk1"/>
              </a:buClr>
              <a:buSzPts val="1000"/>
              <a:buNone/>
              <a:defRPr sz="1000"/>
            </a:lvl9pPr>
          </a:lstStyle>
          <a:p>
            <a:endParaRPr/>
          </a:p>
        </p:txBody>
      </p:sp>
      <p:sp>
        <p:nvSpPr>
          <p:cNvPr id="58" name="Google Shape;58;p13"/>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r" rtl="1">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a:spLocks noGrp="1"/>
          </p:cNvSpPr>
          <p:nvPr>
            <p:ph type="pic" idx="2"/>
          </p:nvPr>
        </p:nvSpPr>
        <p:spPr>
          <a:xfrm>
            <a:off x="5183188" y="987425"/>
            <a:ext cx="6172200" cy="4873625"/>
          </a:xfrm>
          <a:prstGeom prst="rect">
            <a:avLst/>
          </a:prstGeom>
          <a:noFill/>
          <a:ln>
            <a:noFill/>
          </a:ln>
        </p:spPr>
      </p:sp>
      <p:sp>
        <p:nvSpPr>
          <p:cNvPr id="64" name="Google Shape;64;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r" rtl="1">
              <a:lnSpc>
                <a:spcPct val="90000"/>
              </a:lnSpc>
              <a:spcBef>
                <a:spcPts val="1000"/>
              </a:spcBef>
              <a:spcAft>
                <a:spcPts val="0"/>
              </a:spcAft>
              <a:buClr>
                <a:schemeClr val="dk1"/>
              </a:buClr>
              <a:buSzPts val="1600"/>
              <a:buNone/>
              <a:defRPr sz="1600"/>
            </a:lvl1pPr>
            <a:lvl2pPr marL="914400" lvl="1" indent="-228600" algn="r" rtl="1">
              <a:lnSpc>
                <a:spcPct val="90000"/>
              </a:lnSpc>
              <a:spcBef>
                <a:spcPts val="500"/>
              </a:spcBef>
              <a:spcAft>
                <a:spcPts val="0"/>
              </a:spcAft>
              <a:buClr>
                <a:schemeClr val="dk1"/>
              </a:buClr>
              <a:buSzPts val="1400"/>
              <a:buNone/>
              <a:defRPr sz="1400"/>
            </a:lvl2pPr>
            <a:lvl3pPr marL="1371600" lvl="2" indent="-228600" algn="r" rtl="1">
              <a:lnSpc>
                <a:spcPct val="90000"/>
              </a:lnSpc>
              <a:spcBef>
                <a:spcPts val="500"/>
              </a:spcBef>
              <a:spcAft>
                <a:spcPts val="0"/>
              </a:spcAft>
              <a:buClr>
                <a:schemeClr val="dk1"/>
              </a:buClr>
              <a:buSzPts val="1200"/>
              <a:buNone/>
              <a:defRPr sz="1200"/>
            </a:lvl3pPr>
            <a:lvl4pPr marL="1828800" lvl="3" indent="-228600" algn="r" rtl="1">
              <a:lnSpc>
                <a:spcPct val="90000"/>
              </a:lnSpc>
              <a:spcBef>
                <a:spcPts val="500"/>
              </a:spcBef>
              <a:spcAft>
                <a:spcPts val="0"/>
              </a:spcAft>
              <a:buClr>
                <a:schemeClr val="dk1"/>
              </a:buClr>
              <a:buSzPts val="1000"/>
              <a:buNone/>
              <a:defRPr sz="1000"/>
            </a:lvl4pPr>
            <a:lvl5pPr marL="2286000" lvl="4" indent="-228600" algn="r" rtl="1">
              <a:lnSpc>
                <a:spcPct val="90000"/>
              </a:lnSpc>
              <a:spcBef>
                <a:spcPts val="500"/>
              </a:spcBef>
              <a:spcAft>
                <a:spcPts val="0"/>
              </a:spcAft>
              <a:buClr>
                <a:schemeClr val="dk1"/>
              </a:buClr>
              <a:buSzPts val="1000"/>
              <a:buNone/>
              <a:defRPr sz="1000"/>
            </a:lvl5pPr>
            <a:lvl6pPr marL="2743200" lvl="5" indent="-228600" algn="r" rtl="1">
              <a:lnSpc>
                <a:spcPct val="90000"/>
              </a:lnSpc>
              <a:spcBef>
                <a:spcPts val="500"/>
              </a:spcBef>
              <a:spcAft>
                <a:spcPts val="0"/>
              </a:spcAft>
              <a:buClr>
                <a:schemeClr val="dk1"/>
              </a:buClr>
              <a:buSzPts val="1000"/>
              <a:buNone/>
              <a:defRPr sz="1000"/>
            </a:lvl6pPr>
            <a:lvl7pPr marL="3200400" lvl="6" indent="-228600" algn="r" rtl="1">
              <a:lnSpc>
                <a:spcPct val="90000"/>
              </a:lnSpc>
              <a:spcBef>
                <a:spcPts val="500"/>
              </a:spcBef>
              <a:spcAft>
                <a:spcPts val="0"/>
              </a:spcAft>
              <a:buClr>
                <a:schemeClr val="dk1"/>
              </a:buClr>
              <a:buSzPts val="1000"/>
              <a:buNone/>
              <a:defRPr sz="1000"/>
            </a:lvl7pPr>
            <a:lvl8pPr marL="3657600" lvl="7" indent="-228600" algn="r" rtl="1">
              <a:lnSpc>
                <a:spcPct val="90000"/>
              </a:lnSpc>
              <a:spcBef>
                <a:spcPts val="500"/>
              </a:spcBef>
              <a:spcAft>
                <a:spcPts val="0"/>
              </a:spcAft>
              <a:buClr>
                <a:schemeClr val="dk1"/>
              </a:buClr>
              <a:buSzPts val="1000"/>
              <a:buNone/>
              <a:defRPr sz="1000"/>
            </a:lvl8pPr>
            <a:lvl9pPr marL="4114800" lvl="8" indent="-228600" algn="r" rtl="1">
              <a:lnSpc>
                <a:spcPct val="90000"/>
              </a:lnSpc>
              <a:spcBef>
                <a:spcPts val="500"/>
              </a:spcBef>
              <a:spcAft>
                <a:spcPts val="0"/>
              </a:spcAft>
              <a:buClr>
                <a:schemeClr val="dk1"/>
              </a:buClr>
              <a:buSzPts val="1000"/>
              <a:buNone/>
              <a:defRPr sz="1000"/>
            </a:lvl9pPr>
          </a:lstStyle>
          <a:p>
            <a:endParaRPr/>
          </a:p>
        </p:txBody>
      </p:sp>
      <p:sp>
        <p:nvSpPr>
          <p:cNvPr id="65" name="Google Shape;65;p14"/>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lvl="0" algn="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rtl="1">
              <a:lnSpc>
                <a:spcPct val="100000"/>
              </a:lnSpc>
              <a:spcBef>
                <a:spcPts val="0"/>
              </a:spcBef>
              <a:spcAft>
                <a:spcPts val="0"/>
              </a:spcAft>
              <a:buSzPts val="1400"/>
              <a:buNone/>
              <a:defRPr/>
            </a:lvl1pPr>
            <a:lvl2pPr lvl="1" algn="r" rtl="1">
              <a:lnSpc>
                <a:spcPct val="100000"/>
              </a:lnSpc>
              <a:spcBef>
                <a:spcPts val="0"/>
              </a:spcBef>
              <a:spcAft>
                <a:spcPts val="0"/>
              </a:spcAft>
              <a:buSzPts val="1400"/>
              <a:buNone/>
              <a:defRPr/>
            </a:lvl2pPr>
            <a:lvl3pPr lvl="2" algn="r" rtl="1">
              <a:lnSpc>
                <a:spcPct val="100000"/>
              </a:lnSpc>
              <a:spcBef>
                <a:spcPts val="0"/>
              </a:spcBef>
              <a:spcAft>
                <a:spcPts val="0"/>
              </a:spcAft>
              <a:buSzPts val="1400"/>
              <a:buNone/>
              <a:defRPr/>
            </a:lvl3pPr>
            <a:lvl4pPr lvl="3" algn="r" rtl="1">
              <a:lnSpc>
                <a:spcPct val="100000"/>
              </a:lnSpc>
              <a:spcBef>
                <a:spcPts val="0"/>
              </a:spcBef>
              <a:spcAft>
                <a:spcPts val="0"/>
              </a:spcAft>
              <a:buSzPts val="1400"/>
              <a:buNone/>
              <a:defRPr/>
            </a:lvl4pPr>
            <a:lvl5pPr lvl="4" algn="r" rtl="1">
              <a:lnSpc>
                <a:spcPct val="100000"/>
              </a:lnSpc>
              <a:spcBef>
                <a:spcPts val="0"/>
              </a:spcBef>
              <a:spcAft>
                <a:spcPts val="0"/>
              </a:spcAft>
              <a:buSzPts val="1400"/>
              <a:buNone/>
              <a:defRPr/>
            </a:lvl5pPr>
            <a:lvl6pPr lvl="5" algn="r" rtl="1">
              <a:lnSpc>
                <a:spcPct val="100000"/>
              </a:lnSpc>
              <a:spcBef>
                <a:spcPts val="0"/>
              </a:spcBef>
              <a:spcAft>
                <a:spcPts val="0"/>
              </a:spcAft>
              <a:buSzPts val="1400"/>
              <a:buNone/>
              <a:defRPr/>
            </a:lvl6pPr>
            <a:lvl7pPr lvl="6" algn="r" rtl="1">
              <a:lnSpc>
                <a:spcPct val="100000"/>
              </a:lnSpc>
              <a:spcBef>
                <a:spcPts val="0"/>
              </a:spcBef>
              <a:spcAft>
                <a:spcPts val="0"/>
              </a:spcAft>
              <a:buSzPts val="1400"/>
              <a:buNone/>
              <a:defRPr/>
            </a:lvl7pPr>
            <a:lvl8pPr lvl="7" algn="r" rtl="1">
              <a:lnSpc>
                <a:spcPct val="100000"/>
              </a:lnSpc>
              <a:spcBef>
                <a:spcPts val="0"/>
              </a:spcBef>
              <a:spcAft>
                <a:spcPts val="0"/>
              </a:spcAft>
              <a:buSzPts val="1400"/>
              <a:buNone/>
              <a:defRPr/>
            </a:lvl8pPr>
            <a:lvl9pPr lvl="8" algn="r" rtl="1">
              <a:lnSpc>
                <a:spcPct val="100000"/>
              </a:lnSpc>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9EFE2"/>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r" rtl="1">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r" rtl="1">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r" rtl="1">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r" rtl="1">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r" rtl="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5"/>
          <p:cNvSpPr txBox="1">
            <a:spLocks noGrp="1"/>
          </p:cNvSpPr>
          <p:nvPr>
            <p:ph type="dt" idx="10"/>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R="0" lvl="0" algn="r" rtl="1">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1">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r" rtl="1">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5"/>
          <p:cNvSpPr txBox="1">
            <a:spLocks noGrp="1"/>
          </p:cNvSpPr>
          <p:nvPr>
            <p:ph type="sldNum" idx="12"/>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l" rtl="1">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l" rtl="1">
              <a:spcBef>
                <a:spcPts val="0"/>
              </a:spcBef>
              <a:spcAft>
                <a:spcPts val="0"/>
              </a:spcAft>
              <a:buNone/>
            </a:pPr>
            <a:fld id="{00000000-1234-1234-1234-123412341234}" type="slidenum">
              <a:rPr lang="iw-I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www.youtube.com/watch?v=3hfKHRYkXDg"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5" name="Google Shape;85;p1"/>
          <p:cNvSpPr txBox="1">
            <a:spLocks noGrp="1"/>
          </p:cNvSpPr>
          <p:nvPr>
            <p:ph type="subTitle" idx="1"/>
          </p:nvPr>
        </p:nvSpPr>
        <p:spPr>
          <a:xfrm>
            <a:off x="1524000" y="4694873"/>
            <a:ext cx="9144000" cy="1655700"/>
          </a:xfrm>
          <a:prstGeom prst="rect">
            <a:avLst/>
          </a:prstGeom>
          <a:noFill/>
          <a:ln>
            <a:noFill/>
          </a:ln>
        </p:spPr>
        <p:txBody>
          <a:bodyPr spcFirstLastPara="1" wrap="square" lIns="91425" tIns="45700" rIns="91425" bIns="45700" anchor="t" anchorCtr="0">
            <a:noAutofit/>
          </a:bodyPr>
          <a:lstStyle/>
          <a:p>
            <a:pPr marL="0" lvl="0" indent="0" algn="ctr" rtl="1">
              <a:lnSpc>
                <a:spcPct val="70000"/>
              </a:lnSpc>
              <a:spcBef>
                <a:spcPts val="0"/>
              </a:spcBef>
              <a:spcAft>
                <a:spcPts val="0"/>
              </a:spcAft>
              <a:buClr>
                <a:schemeClr val="dk1"/>
              </a:buClr>
              <a:buSzPts val="3750"/>
              <a:buFont typeface="Alef"/>
              <a:buNone/>
            </a:pPr>
            <a:r>
              <a:rPr lang="iw-IL" sz="5689" b="1" dirty="0">
                <a:solidFill>
                  <a:schemeClr val="accent1"/>
                </a:solidFill>
                <a:latin typeface="Alef"/>
                <a:ea typeface="Alef"/>
                <a:cs typeface="Alef"/>
                <a:sym typeface="Alef"/>
              </a:rPr>
              <a:t>ללכת על המתח</a:t>
            </a:r>
            <a:r>
              <a:rPr lang="iw-IL" sz="7824" b="1" dirty="0">
                <a:solidFill>
                  <a:schemeClr val="accent1"/>
                </a:solidFill>
                <a:latin typeface="Alef"/>
                <a:ea typeface="Alef"/>
                <a:cs typeface="Alef"/>
                <a:sym typeface="Alef"/>
              </a:rPr>
              <a:t> </a:t>
            </a:r>
            <a:br>
              <a:rPr lang="iw-IL" sz="7824" b="1" dirty="0">
                <a:solidFill>
                  <a:schemeClr val="accent1"/>
                </a:solidFill>
                <a:latin typeface="Alef"/>
                <a:ea typeface="Alef"/>
                <a:cs typeface="Alef"/>
                <a:sym typeface="Alef"/>
              </a:rPr>
            </a:br>
            <a:r>
              <a:rPr lang="iw-IL" sz="4762" b="1" dirty="0">
                <a:solidFill>
                  <a:schemeClr val="accent1"/>
                </a:solidFill>
              </a:rPr>
              <a:t>المشي على التوتّر</a:t>
            </a:r>
            <a:r>
              <a:rPr lang="iw-IL" sz="4762" dirty="0">
                <a:solidFill>
                  <a:schemeClr val="accent1"/>
                </a:solidFill>
              </a:rPr>
              <a:t> </a:t>
            </a:r>
            <a:br>
              <a:rPr lang="iw-IL" sz="4950" b="1" dirty="0">
                <a:solidFill>
                  <a:schemeClr val="accent1"/>
                </a:solidFill>
                <a:latin typeface="Alef"/>
                <a:ea typeface="Alef"/>
                <a:cs typeface="Alef"/>
                <a:sym typeface="Alef"/>
              </a:rPr>
            </a:br>
            <a:endParaRPr sz="4950" b="1" dirty="0">
              <a:solidFill>
                <a:schemeClr val="accent1"/>
              </a:solidFill>
              <a:latin typeface="Alef"/>
              <a:ea typeface="Alef"/>
              <a:cs typeface="Alef"/>
              <a:sym typeface="Alef"/>
            </a:endParaRPr>
          </a:p>
          <a:p>
            <a:pPr marL="0" lvl="0" indent="0" algn="r" rtl="1">
              <a:lnSpc>
                <a:spcPct val="70000"/>
              </a:lnSpc>
              <a:spcBef>
                <a:spcPts val="0"/>
              </a:spcBef>
              <a:spcAft>
                <a:spcPts val="0"/>
              </a:spcAft>
              <a:buClr>
                <a:schemeClr val="dk1"/>
              </a:buClr>
              <a:buSzPts val="1500"/>
              <a:buNone/>
            </a:pPr>
            <a:endParaRPr sz="1500" b="1"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g3f05e7795e0_3_0"/>
          <p:cNvPicPr preferRelativeResize="0"/>
          <p:nvPr/>
        </p:nvPicPr>
        <p:blipFill rotWithShape="1">
          <a:blip r:embed="rId3">
            <a:alphaModFix/>
          </a:blip>
          <a:srcRect/>
          <a:stretch/>
        </p:blipFill>
        <p:spPr>
          <a:xfrm>
            <a:off x="0" y="0"/>
            <a:ext cx="12192001" cy="6858000"/>
          </a:xfrm>
          <a:prstGeom prst="rect">
            <a:avLst/>
          </a:prstGeom>
          <a:noFill/>
          <a:ln>
            <a:noFill/>
          </a:ln>
        </p:spPr>
      </p:pic>
      <p:pic>
        <p:nvPicPr>
          <p:cNvPr id="146" name="Google Shape;146;g3f05e7795e0_3_0" title="מתחים -שקפים למצגת25.png"/>
          <p:cNvPicPr preferRelativeResize="0"/>
          <p:nvPr/>
        </p:nvPicPr>
        <p:blipFill rotWithShape="1">
          <a:blip r:embed="rId4">
            <a:alphaModFix/>
          </a:blip>
          <a:srcRect/>
          <a:stretch/>
        </p:blipFill>
        <p:spPr>
          <a:xfrm>
            <a:off x="2657975" y="236959"/>
            <a:ext cx="9381176" cy="66327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4"/>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52" name="Google Shape;152;p4" title="מתחים -שקפים למצגת24.png"/>
          <p:cNvPicPr preferRelativeResize="0"/>
          <p:nvPr/>
        </p:nvPicPr>
        <p:blipFill rotWithShape="1">
          <a:blip r:embed="rId4">
            <a:alphaModFix/>
          </a:blip>
          <a:srcRect/>
          <a:stretch/>
        </p:blipFill>
        <p:spPr>
          <a:xfrm>
            <a:off x="2657975" y="225200"/>
            <a:ext cx="9381176" cy="66327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g3ef2181df3c_0_1"/>
          <p:cNvPicPr preferRelativeResize="0"/>
          <p:nvPr/>
        </p:nvPicPr>
        <p:blipFill rotWithShape="1">
          <a:blip r:embed="rId3">
            <a:alphaModFix/>
          </a:blip>
          <a:srcRect/>
          <a:stretch/>
        </p:blipFill>
        <p:spPr>
          <a:xfrm>
            <a:off x="0" y="0"/>
            <a:ext cx="12192001" cy="6858000"/>
          </a:xfrm>
          <a:prstGeom prst="rect">
            <a:avLst/>
          </a:prstGeom>
          <a:noFill/>
          <a:ln>
            <a:noFill/>
          </a:ln>
        </p:spPr>
      </p:pic>
      <p:pic>
        <p:nvPicPr>
          <p:cNvPr id="158" name="Google Shape;158;g3ef2181df3c_0_1" title="מתחים -שקפים למצגת22.png"/>
          <p:cNvPicPr preferRelativeResize="0"/>
          <p:nvPr/>
        </p:nvPicPr>
        <p:blipFill rotWithShape="1">
          <a:blip r:embed="rId4">
            <a:alphaModFix/>
          </a:blip>
          <a:srcRect/>
          <a:stretch/>
        </p:blipFill>
        <p:spPr>
          <a:xfrm>
            <a:off x="2657975" y="225200"/>
            <a:ext cx="9381176" cy="66327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g3f05e7795e0_1_5"/>
          <p:cNvPicPr preferRelativeResize="0"/>
          <p:nvPr/>
        </p:nvPicPr>
        <p:blipFill rotWithShape="1">
          <a:blip r:embed="rId3">
            <a:alphaModFix/>
          </a:blip>
          <a:srcRect/>
          <a:stretch/>
        </p:blipFill>
        <p:spPr>
          <a:xfrm>
            <a:off x="0" y="0"/>
            <a:ext cx="12192001" cy="6858000"/>
          </a:xfrm>
          <a:prstGeom prst="rect">
            <a:avLst/>
          </a:prstGeom>
          <a:noFill/>
          <a:ln>
            <a:noFill/>
          </a:ln>
        </p:spPr>
      </p:pic>
      <p:pic>
        <p:nvPicPr>
          <p:cNvPr id="164" name="Google Shape;164;g3f05e7795e0_1_5" title="מתחים -שקפים למצגת2.png"/>
          <p:cNvPicPr preferRelativeResize="0"/>
          <p:nvPr/>
        </p:nvPicPr>
        <p:blipFill rotWithShape="1">
          <a:blip r:embed="rId4">
            <a:alphaModFix/>
          </a:blip>
          <a:srcRect/>
          <a:stretch/>
        </p:blipFill>
        <p:spPr>
          <a:xfrm>
            <a:off x="2657975" y="225200"/>
            <a:ext cx="9381176" cy="66327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g3f56b5db35b_0_5"/>
          <p:cNvPicPr preferRelativeResize="0"/>
          <p:nvPr/>
        </p:nvPicPr>
        <p:blipFill rotWithShape="1">
          <a:blip r:embed="rId3">
            <a:alphaModFix/>
          </a:blip>
          <a:srcRect/>
          <a:stretch/>
        </p:blipFill>
        <p:spPr>
          <a:xfrm>
            <a:off x="0" y="0"/>
            <a:ext cx="12192001" cy="6858000"/>
          </a:xfrm>
          <a:prstGeom prst="rect">
            <a:avLst/>
          </a:prstGeom>
          <a:noFill/>
          <a:ln>
            <a:noFill/>
          </a:ln>
        </p:spPr>
      </p:pic>
      <p:pic>
        <p:nvPicPr>
          <p:cNvPr id="170" name="Google Shape;170;g3f56b5db35b_0_5" title="מתחים -שקפים למצגת2.png"/>
          <p:cNvPicPr preferRelativeResize="0"/>
          <p:nvPr/>
        </p:nvPicPr>
        <p:blipFill rotWithShape="1">
          <a:blip r:embed="rId4">
            <a:alphaModFix/>
          </a:blip>
          <a:srcRect/>
          <a:stretch/>
        </p:blipFill>
        <p:spPr>
          <a:xfrm>
            <a:off x="2440750" y="576125"/>
            <a:ext cx="9381176" cy="66327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f56b5db35b_0_20"/>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endParaRPr/>
          </a:p>
        </p:txBody>
      </p:sp>
      <p:sp>
        <p:nvSpPr>
          <p:cNvPr id="176" name="Google Shape;176;g3f56b5db35b_0_20"/>
          <p:cNvSpPr txBox="1">
            <a:spLocks noGrp="1"/>
          </p:cNvSpPr>
          <p:nvPr>
            <p:ph type="subTitle" idx="1"/>
          </p:nvPr>
        </p:nvSpPr>
        <p:spPr>
          <a:xfrm>
            <a:off x="1524000" y="3602038"/>
            <a:ext cx="91440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endParaRPr/>
          </a:p>
        </p:txBody>
      </p:sp>
      <p:pic>
        <p:nvPicPr>
          <p:cNvPr id="177" name="Google Shape;177;g3f56b5db35b_0_20"/>
          <p:cNvPicPr preferRelativeResize="0"/>
          <p:nvPr/>
        </p:nvPicPr>
        <p:blipFill>
          <a:blip r:embed="rId3">
            <a:alphaModFix/>
          </a:blip>
          <a:stretch>
            <a:fillRect/>
          </a:stretch>
        </p:blipFill>
        <p:spPr>
          <a:xfrm>
            <a:off x="0" y="-90775"/>
            <a:ext cx="12191999" cy="69487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3f56b5db35b_0_14"/>
          <p:cNvSpPr txBox="1">
            <a:spLocks noGrp="1"/>
          </p:cNvSpPr>
          <p:nvPr>
            <p:ph type="ctrTitle"/>
          </p:nvPr>
        </p:nvSpPr>
        <p:spPr>
          <a:xfrm>
            <a:off x="1524000" y="1122363"/>
            <a:ext cx="9144000" cy="23877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endParaRPr/>
          </a:p>
        </p:txBody>
      </p:sp>
      <p:sp>
        <p:nvSpPr>
          <p:cNvPr id="183" name="Google Shape;183;g3f56b5db35b_0_14"/>
          <p:cNvSpPr txBox="1">
            <a:spLocks noGrp="1"/>
          </p:cNvSpPr>
          <p:nvPr>
            <p:ph type="subTitle" idx="1"/>
          </p:nvPr>
        </p:nvSpPr>
        <p:spPr>
          <a:xfrm>
            <a:off x="1524000" y="3602038"/>
            <a:ext cx="91440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endParaRPr/>
          </a:p>
        </p:txBody>
      </p:sp>
      <p:pic>
        <p:nvPicPr>
          <p:cNvPr id="184" name="Google Shape;184;g3f56b5db35b_0_14"/>
          <p:cNvPicPr preferRelativeResize="0"/>
          <p:nvPr/>
        </p:nvPicPr>
        <p:blipFill>
          <a:blip r:embed="rId3">
            <a:alphaModFix/>
          </a:blip>
          <a:stretch>
            <a:fillRect/>
          </a:stretch>
        </p:blipFill>
        <p:spPr>
          <a:xfrm>
            <a:off x="0" y="0"/>
            <a:ext cx="12344400" cy="691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g3efd3059672_0_51"/>
          <p:cNvPicPr preferRelativeResize="0"/>
          <p:nvPr/>
        </p:nvPicPr>
        <p:blipFill rotWithShape="1">
          <a:blip r:embed="rId3">
            <a:alphaModFix/>
          </a:blip>
          <a:srcRect/>
          <a:stretch/>
        </p:blipFill>
        <p:spPr>
          <a:xfrm>
            <a:off x="-150775" y="0"/>
            <a:ext cx="12192001" cy="7140375"/>
          </a:xfrm>
          <a:prstGeom prst="rect">
            <a:avLst/>
          </a:prstGeom>
          <a:noFill/>
          <a:ln>
            <a:noFill/>
          </a:ln>
        </p:spPr>
      </p:pic>
      <p:sp>
        <p:nvSpPr>
          <p:cNvPr id="190" name="Google Shape;190;g3efd3059672_0_51"/>
          <p:cNvSpPr txBox="1"/>
          <p:nvPr/>
        </p:nvSpPr>
        <p:spPr>
          <a:xfrm>
            <a:off x="514925" y="1797600"/>
            <a:ext cx="10860600" cy="3726631"/>
          </a:xfrm>
          <a:prstGeom prst="rect">
            <a:avLst/>
          </a:prstGeom>
          <a:noFill/>
          <a:ln>
            <a:noFill/>
          </a:ln>
        </p:spPr>
        <p:txBody>
          <a:bodyPr spcFirstLastPara="1" wrap="square" lIns="91425" tIns="91425" rIns="91425" bIns="91425" anchor="t" anchorCtr="0">
            <a:spAutoFit/>
          </a:bodyPr>
          <a:lstStyle/>
          <a:p>
            <a:pPr marL="0" lvl="0" indent="0" algn="r" rtl="1">
              <a:lnSpc>
                <a:spcPct val="115000"/>
              </a:lnSpc>
              <a:spcBef>
                <a:spcPts val="1200"/>
              </a:spcBef>
              <a:spcAft>
                <a:spcPts val="0"/>
              </a:spcAft>
              <a:buNone/>
            </a:pPr>
            <a:r>
              <a:rPr lang="iw-IL" sz="2600" dirty="0">
                <a:solidFill>
                  <a:schemeClr val="accent1"/>
                </a:solidFill>
                <a:latin typeface="Assistant"/>
                <a:ea typeface="Assistant"/>
                <a:cs typeface="+mn-cs"/>
                <a:sym typeface="Assistant"/>
              </a:rPr>
              <a:t> </a:t>
            </a:r>
            <a:endParaRPr sz="2600" dirty="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600" dirty="0">
                <a:solidFill>
                  <a:schemeClr val="accent1"/>
                </a:solidFill>
                <a:latin typeface="Assistant"/>
                <a:ea typeface="Assistant"/>
                <a:cs typeface="+mn-cs"/>
                <a:sym typeface="Assistant"/>
              </a:rPr>
              <a:t>איזה ביטוי חזותי , גרפי הייתם נותנים לכלי התועלת לאחר ההתבנוננות דרך כלי המתחים ?</a:t>
            </a:r>
            <a:endParaRPr sz="26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None/>
            </a:pPr>
            <a:r>
              <a:rPr lang="iw-IL" sz="2600" dirty="0">
                <a:solidFill>
                  <a:schemeClr val="accent1"/>
                </a:solidFill>
                <a:latin typeface="Assistant"/>
                <a:ea typeface="Assistant"/>
                <a:cs typeface="+mn-cs"/>
                <a:sym typeface="Assistant"/>
              </a:rPr>
              <a:t> </a:t>
            </a:r>
            <a:endParaRPr sz="2600" dirty="0">
              <a:solidFill>
                <a:schemeClr val="accent1"/>
              </a:solidFill>
              <a:latin typeface="Assistant"/>
              <a:ea typeface="Assistant"/>
              <a:cs typeface="+mn-cs"/>
              <a:sym typeface="Assistant"/>
            </a:endParaRPr>
          </a:p>
          <a:p>
            <a:pPr marL="0" lvl="0" indent="0" algn="r" rtl="1">
              <a:lnSpc>
                <a:spcPct val="100000"/>
              </a:lnSpc>
              <a:spcBef>
                <a:spcPts val="1200"/>
              </a:spcBef>
              <a:spcAft>
                <a:spcPts val="0"/>
              </a:spcAft>
              <a:buNone/>
            </a:pPr>
            <a:r>
              <a:rPr lang="iw-IL" sz="2400" dirty="0">
                <a:solidFill>
                  <a:schemeClr val="accent1"/>
                </a:solidFill>
                <a:latin typeface="Assistant"/>
                <a:ea typeface="Assistant"/>
                <a:cs typeface="+mn-cs"/>
                <a:sym typeface="Assistant"/>
              </a:rPr>
              <a:t>ما التمثيل البصري أو الرمزي الذي كنتم ستقترحونه لأداة الفوائد بعد التأمّل فيها من خلال اداة  التوتّرات؟</a:t>
            </a:r>
            <a:endParaRPr sz="2400" dirty="0">
              <a:solidFill>
                <a:schemeClr val="accent1"/>
              </a:solidFill>
              <a:latin typeface="Assistant"/>
              <a:ea typeface="Assistant"/>
              <a:cs typeface="+mn-cs"/>
              <a:sym typeface="Assistant"/>
            </a:endParaRPr>
          </a:p>
          <a:p>
            <a:pPr marL="0" lvl="0" indent="0" algn="l" rtl="0">
              <a:lnSpc>
                <a:spcPct val="115000"/>
              </a:lnSpc>
              <a:spcBef>
                <a:spcPts val="1200"/>
              </a:spcBef>
              <a:spcAft>
                <a:spcPts val="1200"/>
              </a:spcAft>
              <a:buNone/>
            </a:pPr>
            <a:endParaRPr sz="2600" dirty="0">
              <a:solidFill>
                <a:schemeClr val="accent1"/>
              </a:solidFill>
              <a:latin typeface="Assistant"/>
              <a:ea typeface="Assistant"/>
              <a:cs typeface="+mn-cs"/>
              <a:sym typeface="Assistan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g3f0048f9ed1_0_0"/>
          <p:cNvPicPr preferRelativeResize="0"/>
          <p:nvPr/>
        </p:nvPicPr>
        <p:blipFill rotWithShape="1">
          <a:blip r:embed="rId3">
            <a:alphaModFix/>
          </a:blip>
          <a:srcRect/>
          <a:stretch/>
        </p:blipFill>
        <p:spPr>
          <a:xfrm>
            <a:off x="47863" y="0"/>
            <a:ext cx="12192001" cy="6858000"/>
          </a:xfrm>
          <a:prstGeom prst="rect">
            <a:avLst/>
          </a:prstGeom>
          <a:noFill/>
          <a:ln>
            <a:noFill/>
          </a:ln>
        </p:spPr>
      </p:pic>
      <p:pic>
        <p:nvPicPr>
          <p:cNvPr id="196" name="Google Shape;196;g3f0048f9ed1_0_0" title="טמפלטים למצגת3.jpg"/>
          <p:cNvPicPr preferRelativeResize="0"/>
          <p:nvPr/>
        </p:nvPicPr>
        <p:blipFill rotWithShape="1">
          <a:blip r:embed="rId4">
            <a:alphaModFix/>
          </a:blip>
          <a:srcRect/>
          <a:stretch/>
        </p:blipFill>
        <p:spPr>
          <a:xfrm>
            <a:off x="-47862" y="-181600"/>
            <a:ext cx="12287724" cy="7039601"/>
          </a:xfrm>
          <a:prstGeom prst="rect">
            <a:avLst/>
          </a:prstGeom>
          <a:noFill/>
          <a:ln>
            <a:noFill/>
          </a:ln>
        </p:spPr>
      </p:pic>
      <p:pic>
        <p:nvPicPr>
          <p:cNvPr id="197" name="Google Shape;197;g3f0048f9ed1_0_0"/>
          <p:cNvPicPr preferRelativeResize="0"/>
          <p:nvPr/>
        </p:nvPicPr>
        <p:blipFill rotWithShape="1">
          <a:blip r:embed="rId5">
            <a:alphaModFix/>
          </a:blip>
          <a:srcRect/>
          <a:stretch/>
        </p:blipFill>
        <p:spPr>
          <a:xfrm>
            <a:off x="9722698" y="944467"/>
            <a:ext cx="1598246" cy="1598200"/>
          </a:xfrm>
          <a:prstGeom prst="rect">
            <a:avLst/>
          </a:prstGeom>
          <a:noFill/>
          <a:ln>
            <a:noFill/>
          </a:ln>
        </p:spPr>
      </p:pic>
      <p:sp>
        <p:nvSpPr>
          <p:cNvPr id="198" name="Google Shape;198;g3f0048f9ed1_0_0"/>
          <p:cNvSpPr txBox="1"/>
          <p:nvPr/>
        </p:nvSpPr>
        <p:spPr>
          <a:xfrm>
            <a:off x="2396510" y="1156460"/>
            <a:ext cx="6894000" cy="1488600"/>
          </a:xfrm>
          <a:prstGeom prst="rect">
            <a:avLst/>
          </a:prstGeom>
          <a:noFill/>
          <a:ln>
            <a:noFill/>
          </a:ln>
        </p:spPr>
        <p:txBody>
          <a:bodyPr spcFirstLastPara="1" wrap="square" lIns="0" tIns="0" rIns="0" bIns="0" anchor="ctr" anchorCtr="0">
            <a:noAutofit/>
          </a:bodyPr>
          <a:lstStyle/>
          <a:p>
            <a:pPr marL="0" marR="0" lvl="0" indent="0" algn="r" rtl="1">
              <a:lnSpc>
                <a:spcPct val="100000"/>
              </a:lnSpc>
              <a:spcBef>
                <a:spcPts val="0"/>
              </a:spcBef>
              <a:spcAft>
                <a:spcPts val="0"/>
              </a:spcAft>
              <a:buNone/>
            </a:pPr>
            <a:r>
              <a:rPr lang="iw-IL" sz="2500" b="1" dirty="0">
                <a:solidFill>
                  <a:schemeClr val="accent1"/>
                </a:solidFill>
                <a:latin typeface="Assistant"/>
                <a:ea typeface="Assistant"/>
                <a:cs typeface="+mn-cs"/>
                <a:sym typeface="Assistant"/>
              </a:rPr>
              <a:t>רפלקציה  تأمل</a:t>
            </a:r>
            <a:endParaRPr sz="2500" b="1" dirty="0">
              <a:solidFill>
                <a:schemeClr val="accent1"/>
              </a:solidFill>
              <a:latin typeface="Assistant"/>
              <a:ea typeface="Assistant"/>
              <a:cs typeface="+mn-cs"/>
              <a:sym typeface="Assistant"/>
            </a:endParaRPr>
          </a:p>
          <a:p>
            <a:pPr marL="0" marR="0" lvl="0" indent="0" algn="r" rtl="1">
              <a:lnSpc>
                <a:spcPct val="100000"/>
              </a:lnSpc>
              <a:spcBef>
                <a:spcPts val="0"/>
              </a:spcBef>
              <a:spcAft>
                <a:spcPts val="0"/>
              </a:spcAft>
              <a:buNone/>
            </a:pPr>
            <a:endParaRPr sz="1600" b="1" dirty="0">
              <a:solidFill>
                <a:srgbClr val="134F5C"/>
              </a:solidFill>
              <a:cs typeface="+mn-cs"/>
            </a:endParaRPr>
          </a:p>
          <a:p>
            <a:pPr marL="0" marR="0" lvl="0" indent="0" algn="r" rtl="1">
              <a:lnSpc>
                <a:spcPct val="100000"/>
              </a:lnSpc>
              <a:spcBef>
                <a:spcPts val="0"/>
              </a:spcBef>
              <a:spcAft>
                <a:spcPts val="0"/>
              </a:spcAft>
              <a:buNone/>
            </a:pPr>
            <a:r>
              <a:rPr lang="iw-IL" sz="1800" b="1" i="0" u="none" strike="noStrike" cap="none" dirty="0">
                <a:solidFill>
                  <a:schemeClr val="accent1"/>
                </a:solidFill>
                <a:latin typeface="Assistant"/>
                <a:ea typeface="Assistant"/>
                <a:cs typeface="+mn-cs"/>
                <a:sym typeface="Assistant"/>
              </a:rPr>
              <a:t>מה עדיין מסתובב אצלי? ما الذي ما زال يدور في ذهني؟</a:t>
            </a:r>
            <a:endParaRPr sz="1800" dirty="0">
              <a:solidFill>
                <a:schemeClr val="accent1"/>
              </a:solidFill>
              <a:latin typeface="Assistant"/>
              <a:ea typeface="Assistant"/>
              <a:cs typeface="+mn-cs"/>
              <a:sym typeface="Assistant"/>
            </a:endParaRPr>
          </a:p>
          <a:p>
            <a:pPr marL="0" marR="0" lvl="0" indent="0" algn="r" rtl="1">
              <a:lnSpc>
                <a:spcPct val="100000"/>
              </a:lnSpc>
              <a:spcBef>
                <a:spcPts val="0"/>
              </a:spcBef>
              <a:spcAft>
                <a:spcPts val="0"/>
              </a:spcAft>
              <a:buNone/>
            </a:pPr>
            <a:endParaRPr sz="1800" b="1" i="0" u="none" strike="noStrike" cap="none" dirty="0">
              <a:solidFill>
                <a:schemeClr val="accent1"/>
              </a:solidFill>
              <a:latin typeface="Assistant"/>
              <a:ea typeface="Assistant"/>
              <a:cs typeface="+mn-cs"/>
              <a:sym typeface="Assistant"/>
            </a:endParaRPr>
          </a:p>
          <a:p>
            <a:pPr marL="0" marR="0" lvl="0" indent="0" algn="r" rtl="1">
              <a:lnSpc>
                <a:spcPct val="100000"/>
              </a:lnSpc>
              <a:spcBef>
                <a:spcPts val="0"/>
              </a:spcBef>
              <a:spcAft>
                <a:spcPts val="0"/>
              </a:spcAft>
              <a:buNone/>
            </a:pPr>
            <a:r>
              <a:rPr lang="iw-IL" sz="1800" i="0" u="none" strike="noStrike" cap="none" dirty="0">
                <a:solidFill>
                  <a:schemeClr val="accent1"/>
                </a:solidFill>
                <a:latin typeface="Assistant"/>
                <a:ea typeface="Assistant"/>
                <a:cs typeface="+mn-cs"/>
                <a:sym typeface="Assistant"/>
              </a:rPr>
              <a:t>רעיון / שאלה שאני לוקחת איתי - فكرة / سؤال آخذه معي</a:t>
            </a:r>
            <a:endParaRPr sz="1800" dirty="0">
              <a:solidFill>
                <a:schemeClr val="accent1"/>
              </a:solidFill>
              <a:latin typeface="Assistant"/>
              <a:ea typeface="Assistant"/>
              <a:cs typeface="+mn-cs"/>
              <a:sym typeface="Assistant"/>
            </a:endParaRPr>
          </a:p>
          <a:p>
            <a:pPr marL="0" marR="0" lvl="0" indent="0" algn="r" rtl="1">
              <a:lnSpc>
                <a:spcPct val="100000"/>
              </a:lnSpc>
              <a:spcBef>
                <a:spcPts val="0"/>
              </a:spcBef>
              <a:spcAft>
                <a:spcPts val="0"/>
              </a:spcAft>
              <a:buNone/>
            </a:pPr>
            <a:endParaRPr sz="1600" b="0" i="0" u="none" strike="noStrike" cap="none" dirty="0">
              <a:solidFill>
                <a:srgbClr val="134F5C"/>
              </a:solidFill>
              <a:latin typeface="Arial"/>
              <a:ea typeface="Arial"/>
              <a:cs typeface="+mn-cs"/>
              <a:sym typeface="Arial"/>
            </a:endParaRPr>
          </a:p>
        </p:txBody>
      </p:sp>
      <p:pic>
        <p:nvPicPr>
          <p:cNvPr id="199" name="Google Shape;199;g3f0048f9ed1_0_0"/>
          <p:cNvPicPr preferRelativeResize="0"/>
          <p:nvPr/>
        </p:nvPicPr>
        <p:blipFill rotWithShape="1">
          <a:blip r:embed="rId6">
            <a:alphaModFix/>
          </a:blip>
          <a:srcRect/>
          <a:stretch/>
        </p:blipFill>
        <p:spPr>
          <a:xfrm>
            <a:off x="10177459" y="4077778"/>
            <a:ext cx="1645325" cy="1646314"/>
          </a:xfrm>
          <a:prstGeom prst="rect">
            <a:avLst/>
          </a:prstGeom>
          <a:noFill/>
          <a:ln>
            <a:noFill/>
          </a:ln>
        </p:spPr>
      </p:pic>
      <p:sp>
        <p:nvSpPr>
          <p:cNvPr id="200" name="Google Shape;200;g3f0048f9ed1_0_0"/>
          <p:cNvSpPr txBox="1"/>
          <p:nvPr/>
        </p:nvSpPr>
        <p:spPr>
          <a:xfrm>
            <a:off x="2342810" y="4980333"/>
            <a:ext cx="6947700" cy="8334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iw-IL" sz="1800">
                <a:solidFill>
                  <a:schemeClr val="accent1"/>
                </a:solidFill>
                <a:latin typeface="Assistant"/>
                <a:ea typeface="Assistant"/>
                <a:cs typeface="+mn-cs"/>
                <a:sym typeface="Assistant"/>
              </a:rPr>
              <a:t>שלושה דברים שאני לוקחת איתי, על האופן שבו למדנו בימי הלמידה</a:t>
            </a:r>
            <a:endParaRPr sz="1800">
              <a:solidFill>
                <a:schemeClr val="accent1"/>
              </a:solidFill>
              <a:latin typeface="Assistant"/>
              <a:ea typeface="Assistant"/>
              <a:cs typeface="+mn-cs"/>
              <a:sym typeface="Assistant"/>
            </a:endParaRPr>
          </a:p>
          <a:p>
            <a:pPr marL="0" marR="0" lvl="0" indent="0" algn="r" rtl="0">
              <a:lnSpc>
                <a:spcPct val="100000"/>
              </a:lnSpc>
              <a:spcBef>
                <a:spcPts val="0"/>
              </a:spcBef>
              <a:spcAft>
                <a:spcPts val="0"/>
              </a:spcAft>
              <a:buNone/>
            </a:pPr>
            <a:r>
              <a:rPr lang="iw-IL" sz="1800">
                <a:solidFill>
                  <a:schemeClr val="accent1"/>
                </a:solidFill>
                <a:latin typeface="Assistant"/>
                <a:ea typeface="Assistant"/>
                <a:cs typeface="+mn-cs"/>
                <a:sym typeface="Assistant"/>
              </a:rPr>
              <a:t>ثلاثة أمور آخذها معي عن الطريقة التي تعلّمنا بها خلال أيّام التعلّم</a:t>
            </a:r>
            <a:endParaRPr sz="1600">
              <a:cs typeface="+mn-cs"/>
            </a:endParaRPr>
          </a:p>
          <a:p>
            <a:pPr marL="0" marR="0" lvl="0" indent="0" algn="r" rtl="0">
              <a:lnSpc>
                <a:spcPct val="100000"/>
              </a:lnSpc>
              <a:spcBef>
                <a:spcPts val="0"/>
              </a:spcBef>
              <a:spcAft>
                <a:spcPts val="0"/>
              </a:spcAft>
              <a:buNone/>
            </a:pPr>
            <a:r>
              <a:rPr lang="iw-IL" sz="1600" b="1" i="0" u="none" strike="noStrike" cap="none">
                <a:solidFill>
                  <a:srgbClr val="1F3864"/>
                </a:solidFill>
                <a:latin typeface="Arial"/>
                <a:ea typeface="Arial"/>
                <a:cs typeface="+mn-cs"/>
                <a:sym typeface="Arial"/>
              </a:rPr>
              <a:t> </a:t>
            </a:r>
            <a:endParaRPr sz="1600" b="1" i="0" u="none" strike="noStrike" cap="none">
              <a:solidFill>
                <a:srgbClr val="1F3864"/>
              </a:solidFill>
              <a:latin typeface="Arial"/>
              <a:ea typeface="Arial"/>
              <a:cs typeface="+mn-cs"/>
              <a:sym typeface="Arial"/>
            </a:endParaRPr>
          </a:p>
        </p:txBody>
      </p:sp>
      <p:pic>
        <p:nvPicPr>
          <p:cNvPr id="201" name="Google Shape;201;g3f0048f9ed1_0_0"/>
          <p:cNvPicPr preferRelativeResize="0"/>
          <p:nvPr/>
        </p:nvPicPr>
        <p:blipFill rotWithShape="1">
          <a:blip r:embed="rId7">
            <a:alphaModFix/>
          </a:blip>
          <a:srcRect/>
          <a:stretch/>
        </p:blipFill>
        <p:spPr>
          <a:xfrm rot="-1773046">
            <a:off x="9598693" y="2873546"/>
            <a:ext cx="2116349" cy="1110923"/>
          </a:xfrm>
          <a:prstGeom prst="rect">
            <a:avLst/>
          </a:prstGeom>
          <a:noFill/>
          <a:ln>
            <a:noFill/>
          </a:ln>
        </p:spPr>
      </p:pic>
      <p:sp>
        <p:nvSpPr>
          <p:cNvPr id="202" name="Google Shape;202;g3f0048f9ed1_0_0"/>
          <p:cNvSpPr txBox="1"/>
          <p:nvPr/>
        </p:nvSpPr>
        <p:spPr>
          <a:xfrm>
            <a:off x="2342810" y="3214795"/>
            <a:ext cx="6947700" cy="984600"/>
          </a:xfrm>
          <a:prstGeom prst="rect">
            <a:avLst/>
          </a:prstGeom>
          <a:noFill/>
          <a:ln>
            <a:noFill/>
          </a:ln>
        </p:spPr>
        <p:txBody>
          <a:bodyPr spcFirstLastPara="1" wrap="square" lIns="0" tIns="0" rIns="0" bIns="0" anchor="ctr" anchorCtr="0">
            <a:noAutofit/>
          </a:bodyPr>
          <a:lstStyle/>
          <a:p>
            <a:pPr marL="0" marR="0" lvl="0" indent="0" algn="r" rtl="1">
              <a:lnSpc>
                <a:spcPct val="100000"/>
              </a:lnSpc>
              <a:spcBef>
                <a:spcPts val="0"/>
              </a:spcBef>
              <a:spcAft>
                <a:spcPts val="0"/>
              </a:spcAft>
              <a:buNone/>
            </a:pPr>
            <a:r>
              <a:rPr lang="iw-IL" sz="1800" b="1" dirty="0">
                <a:solidFill>
                  <a:schemeClr val="accent1"/>
                </a:solidFill>
                <a:latin typeface="Assistant"/>
                <a:ea typeface="Assistant"/>
                <a:cs typeface="+mn-cs"/>
                <a:sym typeface="Assistant"/>
              </a:rPr>
              <a:t>מה התיישב אצלי? ما الذي اتّضح لي؟</a:t>
            </a:r>
            <a:endParaRPr sz="1800" b="1" dirty="0">
              <a:solidFill>
                <a:schemeClr val="accent1"/>
              </a:solidFill>
              <a:latin typeface="Assistant"/>
              <a:ea typeface="Assistant"/>
              <a:cs typeface="+mn-cs"/>
              <a:sym typeface="Assistant"/>
            </a:endParaRPr>
          </a:p>
          <a:p>
            <a:pPr marL="0" marR="0" lvl="0" indent="0" algn="r" rtl="1">
              <a:lnSpc>
                <a:spcPct val="100000"/>
              </a:lnSpc>
              <a:spcBef>
                <a:spcPts val="0"/>
              </a:spcBef>
              <a:spcAft>
                <a:spcPts val="0"/>
              </a:spcAft>
              <a:buNone/>
            </a:pPr>
            <a:endParaRPr sz="1600" b="1" i="0" u="none" strike="noStrike" cap="none" dirty="0">
              <a:solidFill>
                <a:srgbClr val="134F5C"/>
              </a:solidFill>
              <a:latin typeface="Arial"/>
              <a:ea typeface="Arial"/>
              <a:cs typeface="+mn-cs"/>
              <a:sym typeface="Arial"/>
            </a:endParaRPr>
          </a:p>
          <a:p>
            <a:pPr marL="0" marR="0" lvl="0" indent="0" algn="r" rtl="1">
              <a:lnSpc>
                <a:spcPct val="100000"/>
              </a:lnSpc>
              <a:spcBef>
                <a:spcPts val="0"/>
              </a:spcBef>
              <a:spcAft>
                <a:spcPts val="0"/>
              </a:spcAft>
              <a:buNone/>
            </a:pPr>
            <a:r>
              <a:rPr lang="iw-IL" sz="1800" dirty="0">
                <a:solidFill>
                  <a:schemeClr val="accent1"/>
                </a:solidFill>
                <a:latin typeface="Assistant"/>
                <a:ea typeface="Assistant"/>
                <a:cs typeface="+mn-cs"/>
                <a:sym typeface="Assistant"/>
              </a:rPr>
              <a:t>מה התבהר לי או התחברתי אליו בעקבות הסדנה/ההרצאה?</a:t>
            </a:r>
            <a:br>
              <a:rPr lang="iw-IL" sz="1800" dirty="0">
                <a:solidFill>
                  <a:schemeClr val="accent1"/>
                </a:solidFill>
                <a:latin typeface="Assistant"/>
                <a:ea typeface="Assistant"/>
                <a:cs typeface="+mn-cs"/>
                <a:sym typeface="Assistant"/>
              </a:rPr>
            </a:br>
            <a:r>
              <a:rPr lang="iw-IL" sz="1800" dirty="0">
                <a:solidFill>
                  <a:schemeClr val="accent1"/>
                </a:solidFill>
                <a:latin typeface="Assistant"/>
                <a:ea typeface="Assistant"/>
                <a:cs typeface="+mn-cs"/>
                <a:sym typeface="Assistant"/>
              </a:rPr>
              <a:t>ما الذي لامسني أو أصبح أوضح لي إثر الورشة/المحاضرة؟   </a:t>
            </a:r>
            <a:endParaRPr sz="1800" dirty="0">
              <a:solidFill>
                <a:schemeClr val="accent1"/>
              </a:solidFill>
              <a:latin typeface="Assistant"/>
              <a:ea typeface="Assistant"/>
              <a:cs typeface="+mn-cs"/>
              <a:sym typeface="Assistan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g3efda1a696a_1_0"/>
          <p:cNvPicPr preferRelativeResize="0"/>
          <p:nvPr/>
        </p:nvPicPr>
        <p:blipFill rotWithShape="1">
          <a:blip r:embed="rId3">
            <a:alphaModFix/>
          </a:blip>
          <a:srcRect/>
          <a:stretch/>
        </p:blipFill>
        <p:spPr>
          <a:xfrm>
            <a:off x="0" y="0"/>
            <a:ext cx="12192001" cy="6858000"/>
          </a:xfrm>
          <a:prstGeom prst="rect">
            <a:avLst/>
          </a:prstGeom>
          <a:noFill/>
          <a:ln>
            <a:noFill/>
          </a:ln>
        </p:spPr>
      </p:pic>
      <p:sp>
        <p:nvSpPr>
          <p:cNvPr id="91" name="Google Shape;91;g3efda1a696a_1_0"/>
          <p:cNvSpPr txBox="1"/>
          <p:nvPr/>
        </p:nvSpPr>
        <p:spPr>
          <a:xfrm>
            <a:off x="114975" y="613446"/>
            <a:ext cx="11773800" cy="2187900"/>
          </a:xfrm>
          <a:prstGeom prst="rect">
            <a:avLst/>
          </a:prstGeom>
          <a:noFill/>
          <a:ln>
            <a:noFill/>
          </a:ln>
        </p:spPr>
        <p:txBody>
          <a:bodyPr spcFirstLastPara="1" wrap="square" lIns="0" tIns="0" rIns="0" bIns="0" anchor="t" anchorCtr="0">
            <a:spAutoFit/>
          </a:bodyPr>
          <a:lstStyle/>
          <a:p>
            <a:pPr marL="0" lvl="0" indent="0" algn="r" rtl="1">
              <a:lnSpc>
                <a:spcPct val="115000"/>
              </a:lnSpc>
              <a:spcBef>
                <a:spcPts val="0"/>
              </a:spcBef>
              <a:spcAft>
                <a:spcPts val="0"/>
              </a:spcAft>
              <a:buClr>
                <a:schemeClr val="dk1"/>
              </a:buClr>
              <a:buSzPts val="1100"/>
              <a:buFont typeface="Arial"/>
              <a:buNone/>
            </a:pPr>
            <a:r>
              <a:rPr lang="iw-IL" sz="2400" b="1">
                <a:solidFill>
                  <a:schemeClr val="accent1"/>
                </a:solidFill>
                <a:latin typeface="Assistant"/>
                <a:ea typeface="Assistant"/>
                <a:cs typeface="+mn-cs"/>
                <a:sym typeface="Assistant"/>
              </a:rPr>
              <a:t>נתחיל במשחק   لنبدأ بلعبة!</a:t>
            </a:r>
            <a:endParaRPr sz="2400" b="1">
              <a:solidFill>
                <a:schemeClr val="accent1"/>
              </a:solidFill>
              <a:latin typeface="Assistant"/>
              <a:ea typeface="Assistant"/>
              <a:cs typeface="+mn-cs"/>
              <a:sym typeface="Assistant"/>
            </a:endParaRPr>
          </a:p>
          <a:p>
            <a:pPr marL="0" lvl="0" indent="0" algn="r" rtl="1">
              <a:lnSpc>
                <a:spcPct val="115000"/>
              </a:lnSpc>
              <a:spcBef>
                <a:spcPts val="0"/>
              </a:spcBef>
              <a:spcAft>
                <a:spcPts val="0"/>
              </a:spcAft>
              <a:buClr>
                <a:schemeClr val="dk1"/>
              </a:buClr>
              <a:buSzPts val="1100"/>
              <a:buFont typeface="Arial"/>
              <a:buNone/>
            </a:pPr>
            <a:endParaRPr sz="1900" b="1">
              <a:solidFill>
                <a:schemeClr val="accent1"/>
              </a:solidFill>
              <a:latin typeface="Assistant"/>
              <a:ea typeface="Assistant"/>
              <a:cs typeface="+mn-cs"/>
              <a:sym typeface="Assistant"/>
            </a:endParaRPr>
          </a:p>
          <a:p>
            <a:pPr marL="0" marR="457200" lvl="0" indent="-228600" algn="r" rtl="1">
              <a:lnSpc>
                <a:spcPct val="115000"/>
              </a:lnSpc>
              <a:spcBef>
                <a:spcPts val="1200"/>
              </a:spcBef>
              <a:spcAft>
                <a:spcPts val="0"/>
              </a:spcAft>
              <a:buClr>
                <a:schemeClr val="dk1"/>
              </a:buClr>
              <a:buSzPts val="1100"/>
              <a:buFont typeface="Arial"/>
              <a:buNone/>
            </a:pPr>
            <a:endParaRPr sz="19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Clr>
                <a:schemeClr val="dk1"/>
              </a:buClr>
              <a:buSzPts val="1100"/>
              <a:buFont typeface="Arial"/>
              <a:buNone/>
            </a:pPr>
            <a:endParaRPr sz="1900">
              <a:solidFill>
                <a:schemeClr val="accent1"/>
              </a:solidFill>
              <a:latin typeface="Assistant"/>
              <a:ea typeface="Assistant"/>
              <a:cs typeface="+mn-cs"/>
              <a:sym typeface="Assistant"/>
            </a:endParaRPr>
          </a:p>
          <a:p>
            <a:pPr marL="0" marR="0" lvl="0" indent="0" algn="r" rtl="1">
              <a:lnSpc>
                <a:spcPct val="100000"/>
              </a:lnSpc>
              <a:spcBef>
                <a:spcPts val="1200"/>
              </a:spcBef>
              <a:spcAft>
                <a:spcPts val="0"/>
              </a:spcAft>
              <a:buClr>
                <a:srgbClr val="000000"/>
              </a:buClr>
              <a:buSzPts val="3000"/>
              <a:buFont typeface="Arial"/>
              <a:buNone/>
            </a:pPr>
            <a:endParaRPr sz="1900" b="1">
              <a:solidFill>
                <a:schemeClr val="dk1"/>
              </a:solidFill>
              <a:latin typeface="Assistant"/>
              <a:ea typeface="Assistant"/>
              <a:cs typeface="+mn-cs"/>
              <a:sym typeface="Assistant"/>
            </a:endParaRPr>
          </a:p>
        </p:txBody>
      </p:sp>
      <p:sp>
        <p:nvSpPr>
          <p:cNvPr id="92" name="Google Shape;92;g3efda1a696a_1_0"/>
          <p:cNvSpPr txBox="1"/>
          <p:nvPr/>
        </p:nvSpPr>
        <p:spPr>
          <a:xfrm>
            <a:off x="6895550" y="1426850"/>
            <a:ext cx="5065500" cy="46773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0"/>
              </a:spcBef>
              <a:spcAft>
                <a:spcPts val="0"/>
              </a:spcAft>
              <a:buNone/>
            </a:pPr>
            <a:r>
              <a:rPr lang="iw-IL" sz="2000">
                <a:solidFill>
                  <a:schemeClr val="accent1"/>
                </a:solidFill>
                <a:latin typeface="Assistant"/>
                <a:ea typeface="Assistant"/>
                <a:cs typeface="+mn-cs"/>
                <a:sym typeface="Assistant"/>
              </a:rPr>
              <a:t>לכל זוג : צינור וגולה</a:t>
            </a:r>
            <a:endParaRPr sz="2000">
              <a:solidFill>
                <a:schemeClr val="accent1"/>
              </a:solidFill>
              <a:latin typeface="Assistant"/>
              <a:ea typeface="Assistant"/>
              <a:cs typeface="+mn-cs"/>
              <a:sym typeface="Assistant"/>
            </a:endParaRPr>
          </a:p>
          <a:p>
            <a:pPr marL="0" lvl="0" indent="0" algn="r" rtl="1">
              <a:lnSpc>
                <a:spcPct val="115000"/>
              </a:lnSpc>
              <a:spcBef>
                <a:spcPts val="0"/>
              </a:spcBef>
              <a:spcAft>
                <a:spcPts val="0"/>
              </a:spcAft>
              <a:buNone/>
            </a:pPr>
            <a:r>
              <a:rPr lang="iw-IL" sz="2000">
                <a:solidFill>
                  <a:schemeClr val="accent1"/>
                </a:solidFill>
                <a:latin typeface="Assistant"/>
                <a:ea typeface="Assistant"/>
                <a:cs typeface="+mn-cs"/>
                <a:sym typeface="Assistant"/>
              </a:rPr>
              <a:t>המטרה : לאזן בין הקטבים ולצבור כמה שיותר נקודות</a:t>
            </a: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a:solidFill>
                  <a:schemeClr val="accent1"/>
                </a:solidFill>
                <a:latin typeface="Assistant"/>
                <a:ea typeface="Assistant"/>
                <a:cs typeface="+mn-cs"/>
                <a:sym typeface="Assistant"/>
              </a:rPr>
              <a:t>כל אחת מהזוג מעבירה בתורה את הגולה מקצה לקצה  של הצינור.</a:t>
            </a:r>
            <a:endParaRPr sz="2000">
              <a:solidFill>
                <a:schemeClr val="accent1"/>
              </a:solidFill>
              <a:latin typeface="Assistant"/>
              <a:ea typeface="Assistant"/>
              <a:cs typeface="+mn-cs"/>
              <a:sym typeface="Assistant"/>
            </a:endParaRPr>
          </a:p>
          <a:p>
            <a:pPr marL="0" marR="457200" lvl="0" indent="-228600" algn="r" rtl="1">
              <a:lnSpc>
                <a:spcPct val="115000"/>
              </a:lnSpc>
              <a:spcBef>
                <a:spcPts val="1200"/>
              </a:spcBef>
              <a:spcAft>
                <a:spcPts val="0"/>
              </a:spcAft>
              <a:buNone/>
            </a:pPr>
            <a:r>
              <a:rPr lang="iw-IL" sz="2000">
                <a:solidFill>
                  <a:schemeClr val="accent1"/>
                </a:solidFill>
                <a:latin typeface="Assistant"/>
                <a:ea typeface="Assistant"/>
                <a:cs typeface="+mn-cs"/>
                <a:sym typeface="Assistant"/>
              </a:rPr>
              <a:t> אם הגולה נופלת מרימים וממשיכים</a:t>
            </a: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a:solidFill>
                  <a:schemeClr val="accent1"/>
                </a:solidFill>
                <a:latin typeface="Assistant"/>
                <a:ea typeface="Assistant"/>
                <a:cs typeface="+mn-cs"/>
                <a:sym typeface="Assistant"/>
              </a:rPr>
              <a:t>כל פעם שהגולה מגיעה כמעט  לקצה =  50 נקודות.</a:t>
            </a: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a:solidFill>
                  <a:schemeClr val="accent1"/>
                </a:solidFill>
                <a:latin typeface="Assistant"/>
                <a:ea typeface="Assistant"/>
                <a:cs typeface="+mn-cs"/>
                <a:sym typeface="Assistant"/>
              </a:rPr>
              <a:t>אין לחסום עם הידיים את הפתחים</a:t>
            </a: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b="1">
                <a:solidFill>
                  <a:schemeClr val="accent1"/>
                </a:solidFill>
                <a:latin typeface="Assistant"/>
                <a:ea typeface="Assistant"/>
                <a:cs typeface="+mn-cs"/>
                <a:sym typeface="Assistant"/>
              </a:rPr>
              <a:t>לכל אחת דקה בכל סבב. </a:t>
            </a:r>
            <a:endParaRPr sz="2000">
              <a:solidFill>
                <a:schemeClr val="accent1"/>
              </a:solidFill>
              <a:latin typeface="Assistant"/>
              <a:ea typeface="Assistant"/>
              <a:cs typeface="+mn-cs"/>
              <a:sym typeface="Assistant"/>
            </a:endParaRPr>
          </a:p>
          <a:p>
            <a:pPr marL="0" marR="457200" lvl="0" indent="-228600" algn="r" rtl="1">
              <a:lnSpc>
                <a:spcPct val="115000"/>
              </a:lnSpc>
              <a:spcBef>
                <a:spcPts val="1200"/>
              </a:spcBef>
              <a:spcAft>
                <a:spcPts val="0"/>
              </a:spcAft>
              <a:buNone/>
            </a:pPr>
            <a:endParaRPr sz="2000">
              <a:solidFill>
                <a:schemeClr val="accent1"/>
              </a:solidFill>
              <a:latin typeface="Assistant"/>
              <a:ea typeface="Assistant"/>
              <a:cs typeface="+mn-cs"/>
              <a:sym typeface="Assistant"/>
            </a:endParaRPr>
          </a:p>
          <a:p>
            <a:pPr marL="0" marR="457200" lvl="0" indent="-228600" algn="r" rtl="1">
              <a:lnSpc>
                <a:spcPct val="115000"/>
              </a:lnSpc>
              <a:spcBef>
                <a:spcPts val="1200"/>
              </a:spcBef>
              <a:spcAft>
                <a:spcPts val="0"/>
              </a:spcAft>
              <a:buNone/>
            </a:pP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a:solidFill>
                  <a:schemeClr val="accent1"/>
                </a:solidFill>
                <a:latin typeface="Assistant"/>
                <a:ea typeface="Assistant"/>
                <a:cs typeface="+mn-cs"/>
                <a:sym typeface="Assistant"/>
              </a:rPr>
              <a:t>  </a:t>
            </a:r>
            <a:endParaRPr sz="2000">
              <a:solidFill>
                <a:schemeClr val="accent1"/>
              </a:solidFill>
              <a:latin typeface="Assistant"/>
              <a:ea typeface="Assistant"/>
              <a:cs typeface="+mn-cs"/>
              <a:sym typeface="Assistant"/>
            </a:endParaRPr>
          </a:p>
          <a:p>
            <a:pPr marL="0" lvl="0" indent="0" algn="r" rtl="1">
              <a:lnSpc>
                <a:spcPct val="115000"/>
              </a:lnSpc>
              <a:spcBef>
                <a:spcPts val="1200"/>
              </a:spcBef>
              <a:spcAft>
                <a:spcPts val="1200"/>
              </a:spcAft>
              <a:buClr>
                <a:schemeClr val="dk1"/>
              </a:buClr>
              <a:buSzPts val="1100"/>
              <a:buFont typeface="Arial"/>
              <a:buNone/>
            </a:pPr>
            <a:endParaRPr sz="2000">
              <a:solidFill>
                <a:schemeClr val="accent1"/>
              </a:solidFill>
              <a:latin typeface="Assistant"/>
              <a:ea typeface="Assistant"/>
              <a:cs typeface="+mn-cs"/>
              <a:sym typeface="Assistant"/>
            </a:endParaRPr>
          </a:p>
        </p:txBody>
      </p:sp>
      <p:sp>
        <p:nvSpPr>
          <p:cNvPr id="93" name="Google Shape;93;g3efda1a696a_1_0"/>
          <p:cNvSpPr txBox="1"/>
          <p:nvPr/>
        </p:nvSpPr>
        <p:spPr>
          <a:xfrm>
            <a:off x="389650" y="1426850"/>
            <a:ext cx="5803800" cy="48429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0"/>
              </a:spcBef>
              <a:spcAft>
                <a:spcPts val="0"/>
              </a:spcAft>
              <a:buClr>
                <a:schemeClr val="dk1"/>
              </a:buClr>
              <a:buSzPts val="1100"/>
              <a:buFont typeface="Arial"/>
              <a:buNone/>
            </a:pPr>
            <a:r>
              <a:rPr lang="iw-IL" sz="2000" dirty="0">
                <a:solidFill>
                  <a:schemeClr val="accent1"/>
                </a:solidFill>
                <a:latin typeface="Assistant"/>
                <a:ea typeface="Assistant"/>
                <a:cs typeface="+mn-cs"/>
                <a:sym typeface="Assistant"/>
              </a:rPr>
              <a:t> لكل ثنائي: أنبوب كرة صغيرة</a:t>
            </a:r>
            <a:endParaRPr sz="2000" dirty="0">
              <a:solidFill>
                <a:schemeClr val="accent1"/>
              </a:solidFill>
              <a:latin typeface="Assistant"/>
              <a:ea typeface="Assistant"/>
              <a:cs typeface="+mn-cs"/>
              <a:sym typeface="Assistant"/>
            </a:endParaRPr>
          </a:p>
          <a:p>
            <a:pPr marL="0" lvl="0" indent="0" algn="r" rtl="1">
              <a:lnSpc>
                <a:spcPct val="115000"/>
              </a:lnSpc>
              <a:spcBef>
                <a:spcPts val="0"/>
              </a:spcBef>
              <a:spcAft>
                <a:spcPts val="0"/>
              </a:spcAft>
              <a:buClr>
                <a:schemeClr val="dk1"/>
              </a:buClr>
              <a:buSzPts val="1100"/>
              <a:buFont typeface="Arial"/>
              <a:buNone/>
            </a:pPr>
            <a:r>
              <a:rPr lang="iw-IL" sz="2000" dirty="0">
                <a:solidFill>
                  <a:schemeClr val="accent1"/>
                </a:solidFill>
                <a:latin typeface="Assistant"/>
                <a:ea typeface="Assistant"/>
                <a:cs typeface="+mn-cs"/>
                <a:sym typeface="Assistant"/>
              </a:rPr>
              <a:t>  الهدف: الحفاظ على التوازن بين القطبين وجمع أكبر عدد ممكن من النقاط.</a:t>
            </a:r>
            <a:endParaRPr sz="2000" dirty="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dirty="0">
                <a:solidFill>
                  <a:schemeClr val="accent1"/>
                </a:solidFill>
                <a:latin typeface="Assistant"/>
                <a:ea typeface="Assistant"/>
                <a:cs typeface="+mn-cs"/>
                <a:sym typeface="Assistant"/>
              </a:rPr>
              <a:t>تقوم كل مشاركة، بالتناوب، بنقل الكرة من أحد طرفَي الأنبوب إلى الطرف الآخر.</a:t>
            </a:r>
            <a:endParaRPr sz="2000" dirty="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dirty="0">
                <a:solidFill>
                  <a:schemeClr val="accent1"/>
                </a:solidFill>
                <a:latin typeface="Assistant"/>
                <a:ea typeface="Assistant"/>
                <a:cs typeface="+mn-cs"/>
                <a:sym typeface="Assistant"/>
              </a:rPr>
              <a:t>في كل مرة تصل فيها الكرة إلى ما يقارب نهاية الأنبوب، تحصلان على </a:t>
            </a:r>
            <a:r>
              <a:rPr lang="iw-IL" sz="2000" b="1" dirty="0">
                <a:solidFill>
                  <a:schemeClr val="accent1"/>
                </a:solidFill>
                <a:latin typeface="Assistant"/>
                <a:ea typeface="Assistant"/>
                <a:cs typeface="+mn-cs"/>
                <a:sym typeface="Assistant"/>
              </a:rPr>
              <a:t> 50 نقطة</a:t>
            </a:r>
            <a:r>
              <a:rPr lang="iw-IL" sz="2000" dirty="0">
                <a:solidFill>
                  <a:schemeClr val="accent1"/>
                </a:solidFill>
                <a:latin typeface="Assistant"/>
                <a:ea typeface="Assistant"/>
                <a:cs typeface="+mn-cs"/>
                <a:sym typeface="Assistant"/>
              </a:rPr>
              <a:t>.</a:t>
            </a:r>
            <a:endParaRPr sz="2000" dirty="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dirty="0">
                <a:solidFill>
                  <a:schemeClr val="accent1"/>
                </a:solidFill>
                <a:latin typeface="Assistant"/>
                <a:ea typeface="Assistant"/>
                <a:cs typeface="+mn-cs"/>
                <a:sym typeface="Assistant"/>
              </a:rPr>
              <a:t> إذا سقطت الكرة، يتم التقاطها ومواصلة اللعب.</a:t>
            </a:r>
            <a:endParaRPr sz="2000" dirty="0">
              <a:solidFill>
                <a:schemeClr val="accent1"/>
              </a:solidFill>
              <a:latin typeface="Assistant"/>
              <a:ea typeface="Assistant"/>
              <a:cs typeface="+mn-cs"/>
              <a:sym typeface="Assistant"/>
            </a:endParaRPr>
          </a:p>
          <a:p>
            <a:pPr marL="0" lvl="0" indent="0" algn="r" rtl="1">
              <a:lnSpc>
                <a:spcPct val="115000"/>
              </a:lnSpc>
              <a:spcBef>
                <a:spcPts val="1200"/>
              </a:spcBef>
              <a:spcAft>
                <a:spcPts val="0"/>
              </a:spcAft>
              <a:buNone/>
            </a:pPr>
            <a:r>
              <a:rPr lang="iw-IL" sz="2000" dirty="0">
                <a:solidFill>
                  <a:schemeClr val="accent1"/>
                </a:solidFill>
                <a:latin typeface="Assistant"/>
                <a:ea typeface="Assistant"/>
                <a:cs typeface="+mn-cs"/>
                <a:sym typeface="Assistant"/>
              </a:rPr>
              <a:t>  يُمنع إغلاق فتحات الأنبوب أو حجبها باليدين.</a:t>
            </a:r>
            <a:endParaRPr sz="2000" dirty="0">
              <a:solidFill>
                <a:schemeClr val="accent1"/>
              </a:solidFill>
              <a:latin typeface="Assistant"/>
              <a:ea typeface="Assistant"/>
              <a:cs typeface="+mn-cs"/>
              <a:sym typeface="Assistant"/>
            </a:endParaRPr>
          </a:p>
          <a:p>
            <a:pPr marL="0" lvl="0" indent="0" algn="r" rtl="1">
              <a:lnSpc>
                <a:spcPct val="115000"/>
              </a:lnSpc>
              <a:spcBef>
                <a:spcPts val="1200"/>
              </a:spcBef>
              <a:spcAft>
                <a:spcPts val="1200"/>
              </a:spcAft>
              <a:buClr>
                <a:schemeClr val="dk1"/>
              </a:buClr>
              <a:buSzPts val="1100"/>
              <a:buFont typeface="Arial"/>
              <a:buNone/>
            </a:pPr>
            <a:r>
              <a:rPr lang="iw-IL" sz="2000" b="1" dirty="0">
                <a:solidFill>
                  <a:schemeClr val="accent1"/>
                </a:solidFill>
                <a:latin typeface="Assistant"/>
                <a:ea typeface="Assistant"/>
                <a:cs typeface="+mn-cs"/>
                <a:sym typeface="Assistant"/>
              </a:rPr>
              <a:t> مدة اللعب لكل مشاركة دقيقة واحدة في كل جولة, سيكون هناك جولتان في المجموع</a:t>
            </a:r>
            <a:endParaRPr sz="2000" dirty="0">
              <a:solidFill>
                <a:schemeClr val="accent1"/>
              </a:solidFill>
              <a:latin typeface="Assistant"/>
              <a:ea typeface="Assistant"/>
              <a:cs typeface="+mn-cs"/>
              <a:sym typeface="Assistan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g3efd3059672_0_9"/>
          <p:cNvPicPr preferRelativeResize="0"/>
          <p:nvPr/>
        </p:nvPicPr>
        <p:blipFill rotWithShape="1">
          <a:blip r:embed="rId3">
            <a:alphaModFix/>
          </a:blip>
          <a:srcRect/>
          <a:stretch/>
        </p:blipFill>
        <p:spPr>
          <a:xfrm>
            <a:off x="0" y="0"/>
            <a:ext cx="12192001" cy="6858000"/>
          </a:xfrm>
          <a:prstGeom prst="rect">
            <a:avLst/>
          </a:prstGeom>
          <a:noFill/>
          <a:ln>
            <a:noFill/>
          </a:ln>
        </p:spPr>
      </p:pic>
      <p:pic>
        <p:nvPicPr>
          <p:cNvPr id="99" name="Google Shape;99;g3efd3059672_0_9"/>
          <p:cNvPicPr preferRelativeResize="0"/>
          <p:nvPr/>
        </p:nvPicPr>
        <p:blipFill>
          <a:blip r:embed="rId4">
            <a:alphaModFix/>
          </a:blip>
          <a:stretch>
            <a:fillRect/>
          </a:stretch>
        </p:blipFill>
        <p:spPr>
          <a:xfrm>
            <a:off x="2581275" y="1667950"/>
            <a:ext cx="7029450" cy="3943350"/>
          </a:xfrm>
          <a:prstGeom prst="rect">
            <a:avLst/>
          </a:prstGeom>
          <a:noFill/>
          <a:ln>
            <a:noFill/>
          </a:ln>
        </p:spPr>
      </p:pic>
      <p:sp>
        <p:nvSpPr>
          <p:cNvPr id="100" name="Google Shape;100;g3efd3059672_0_9"/>
          <p:cNvSpPr txBox="1"/>
          <p:nvPr/>
        </p:nvSpPr>
        <p:spPr>
          <a:xfrm>
            <a:off x="114975" y="535493"/>
            <a:ext cx="11773800" cy="615600"/>
          </a:xfrm>
          <a:prstGeom prst="rect">
            <a:avLst/>
          </a:prstGeom>
          <a:noFill/>
          <a:ln>
            <a:noFill/>
          </a:ln>
        </p:spPr>
        <p:txBody>
          <a:bodyPr spcFirstLastPara="1" wrap="square" lIns="0" tIns="0" rIns="0" bIns="0" anchor="t" anchorCtr="0">
            <a:noAutofit/>
          </a:bodyPr>
          <a:lstStyle/>
          <a:p>
            <a:pPr marL="0" lvl="0" indent="0" algn="r" rtl="1">
              <a:lnSpc>
                <a:spcPct val="115000"/>
              </a:lnSpc>
              <a:spcBef>
                <a:spcPts val="1000"/>
              </a:spcBef>
              <a:spcAft>
                <a:spcPts val="1200"/>
              </a:spcAft>
              <a:buClr>
                <a:schemeClr val="dk1"/>
              </a:buClr>
              <a:buSzPts val="1100"/>
              <a:buFont typeface="Arial"/>
              <a:buNone/>
            </a:pPr>
            <a:r>
              <a:rPr lang="iw-IL" sz="2400" b="1" dirty="0">
                <a:solidFill>
                  <a:schemeClr val="accent1"/>
                </a:solidFill>
                <a:latin typeface="Assistant"/>
                <a:ea typeface="Assistant"/>
                <a:cs typeface="+mn-cs"/>
                <a:sym typeface="Assistant"/>
              </a:rPr>
              <a:t>מוכנות להזנקה?</a:t>
            </a:r>
            <a:r>
              <a:rPr lang="iw-IL" sz="3100" dirty="0">
                <a:solidFill>
                  <a:schemeClr val="accent1"/>
                </a:solidFill>
                <a:latin typeface="Assistant"/>
                <a:ea typeface="Assistant"/>
                <a:cs typeface="+mn-cs"/>
                <a:sym typeface="Assistant"/>
              </a:rPr>
              <a:t> </a:t>
            </a:r>
            <a:r>
              <a:rPr lang="iw-IL" sz="4000" dirty="0">
                <a:solidFill>
                  <a:schemeClr val="accent1"/>
                </a:solidFill>
                <a:latin typeface="Assistant"/>
                <a:ea typeface="Assistant"/>
                <a:cs typeface="+mn-cs"/>
                <a:sym typeface="Assistant"/>
              </a:rPr>
              <a:t> </a:t>
            </a:r>
            <a:r>
              <a:rPr lang="iw-IL" sz="2400" b="1" dirty="0">
                <a:solidFill>
                  <a:schemeClr val="accent1"/>
                </a:solidFill>
                <a:latin typeface="Assistant"/>
                <a:ea typeface="Assistant"/>
                <a:cs typeface="+mn-cs"/>
                <a:sym typeface="Assistant"/>
              </a:rPr>
              <a:t>هل أنتنّ مستعدّات للانطلاقة الأولى؟</a:t>
            </a:r>
            <a:endParaRPr sz="1900" b="1" dirty="0">
              <a:solidFill>
                <a:schemeClr val="dk1"/>
              </a:solidFill>
              <a:latin typeface="Assistant"/>
              <a:ea typeface="Assistant"/>
              <a:cs typeface="+mn-cs"/>
              <a:sym typeface="Assistant"/>
            </a:endParaRPr>
          </a:p>
        </p:txBody>
      </p:sp>
      <p:sp>
        <p:nvSpPr>
          <p:cNvPr id="101" name="Google Shape;101;g3efd3059672_0_9"/>
          <p:cNvSpPr txBox="1"/>
          <p:nvPr/>
        </p:nvSpPr>
        <p:spPr>
          <a:xfrm>
            <a:off x="4437525" y="5611300"/>
            <a:ext cx="3454500" cy="33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iw-IL" sz="1000" u="sng">
                <a:solidFill>
                  <a:schemeClr val="hlink"/>
                </a:solidFill>
                <a:hlinkClick r:id="rId5"/>
              </a:rPr>
              <a:t>https://www.youtube.com/watch?v=3hfKHRYkXDg</a:t>
            </a:r>
            <a:endParaRPr sz="3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g3efd3059672_0_43"/>
          <p:cNvPicPr preferRelativeResize="0"/>
          <p:nvPr/>
        </p:nvPicPr>
        <p:blipFill rotWithShape="1">
          <a:blip r:embed="rId3">
            <a:alphaModFix/>
          </a:blip>
          <a:srcRect/>
          <a:stretch/>
        </p:blipFill>
        <p:spPr>
          <a:xfrm>
            <a:off x="0" y="0"/>
            <a:ext cx="12192001" cy="6858000"/>
          </a:xfrm>
          <a:prstGeom prst="rect">
            <a:avLst/>
          </a:prstGeom>
          <a:noFill/>
          <a:ln>
            <a:noFill/>
          </a:ln>
        </p:spPr>
      </p:pic>
      <p:sp>
        <p:nvSpPr>
          <p:cNvPr id="107" name="Google Shape;107;g3efd3059672_0_43"/>
          <p:cNvSpPr txBox="1"/>
          <p:nvPr/>
        </p:nvSpPr>
        <p:spPr>
          <a:xfrm>
            <a:off x="187250" y="196600"/>
            <a:ext cx="11773800" cy="240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endParaRPr sz="2100">
              <a:solidFill>
                <a:schemeClr val="accent1"/>
              </a:solidFill>
            </a:endParaRPr>
          </a:p>
          <a:p>
            <a:pPr marL="0" lvl="0" indent="0" algn="ctr" rtl="1">
              <a:lnSpc>
                <a:spcPct val="115000"/>
              </a:lnSpc>
              <a:spcBef>
                <a:spcPts val="1200"/>
              </a:spcBef>
              <a:spcAft>
                <a:spcPts val="0"/>
              </a:spcAft>
              <a:buClr>
                <a:schemeClr val="dk1"/>
              </a:buClr>
              <a:buSzPts val="1100"/>
              <a:buFont typeface="Arial"/>
              <a:buNone/>
            </a:pPr>
            <a:endParaRPr sz="3100">
              <a:solidFill>
                <a:schemeClr val="accent1"/>
              </a:solidFill>
            </a:endParaRPr>
          </a:p>
          <a:p>
            <a:pPr marL="0" lvl="0" indent="0" algn="l" rtl="0">
              <a:lnSpc>
                <a:spcPct val="115000"/>
              </a:lnSpc>
              <a:spcBef>
                <a:spcPts val="1200"/>
              </a:spcBef>
              <a:spcAft>
                <a:spcPts val="0"/>
              </a:spcAft>
              <a:buClr>
                <a:schemeClr val="dk1"/>
              </a:buClr>
              <a:buSzPts val="1100"/>
              <a:buFont typeface="Arial"/>
              <a:buNone/>
            </a:pPr>
            <a:endParaRPr sz="2100">
              <a:solidFill>
                <a:schemeClr val="accent1"/>
              </a:solidFill>
            </a:endParaRPr>
          </a:p>
          <a:p>
            <a:pPr marL="0" marR="0" lvl="0" indent="0" algn="r" rtl="1">
              <a:lnSpc>
                <a:spcPct val="100000"/>
              </a:lnSpc>
              <a:spcBef>
                <a:spcPts val="1200"/>
              </a:spcBef>
              <a:spcAft>
                <a:spcPts val="0"/>
              </a:spcAft>
              <a:buClr>
                <a:srgbClr val="000000"/>
              </a:buClr>
              <a:buSzPts val="3000"/>
              <a:buFont typeface="Arial"/>
              <a:buNone/>
            </a:pPr>
            <a:endParaRPr sz="3000" b="1">
              <a:solidFill>
                <a:schemeClr val="dk1"/>
              </a:solidFill>
              <a:latin typeface="Alef"/>
              <a:ea typeface="Alef"/>
              <a:cs typeface="Alef"/>
              <a:sym typeface="Alef"/>
            </a:endParaRPr>
          </a:p>
        </p:txBody>
      </p:sp>
      <p:sp>
        <p:nvSpPr>
          <p:cNvPr id="108" name="Google Shape;108;g3efd3059672_0_43"/>
          <p:cNvSpPr txBox="1"/>
          <p:nvPr/>
        </p:nvSpPr>
        <p:spPr>
          <a:xfrm>
            <a:off x="2156575" y="1381750"/>
            <a:ext cx="9008700" cy="3933354"/>
          </a:xfrm>
          <a:prstGeom prst="rect">
            <a:avLst/>
          </a:prstGeom>
          <a:noFill/>
          <a:ln>
            <a:noFill/>
          </a:ln>
        </p:spPr>
        <p:txBody>
          <a:bodyPr spcFirstLastPara="1" wrap="square" lIns="91425" tIns="91425" rIns="91425" bIns="91425" anchor="t" anchorCtr="0">
            <a:spAutoFit/>
          </a:bodyPr>
          <a:lstStyle/>
          <a:p>
            <a:pPr marL="0" lvl="0" indent="0" algn="r" rtl="1">
              <a:lnSpc>
                <a:spcPct val="115000"/>
              </a:lnSpc>
              <a:spcBef>
                <a:spcPts val="1200"/>
              </a:spcBef>
              <a:spcAft>
                <a:spcPts val="0"/>
              </a:spcAft>
              <a:buNone/>
            </a:pPr>
            <a:r>
              <a:rPr lang="iw-IL" sz="2500" b="1" dirty="0">
                <a:solidFill>
                  <a:schemeClr val="accent1"/>
                </a:solidFill>
                <a:latin typeface="Assistant"/>
                <a:ea typeface="Assistant"/>
                <a:cs typeface="+mn-cs"/>
                <a:sym typeface="Assistant"/>
              </a:rPr>
              <a:t>מטרות הסדנה</a:t>
            </a:r>
            <a:endParaRPr sz="2500" b="1" dirty="0">
              <a:solidFill>
                <a:schemeClr val="accent1"/>
              </a:solidFill>
              <a:latin typeface="Assistant"/>
              <a:ea typeface="Assistant"/>
              <a:cs typeface="+mn-cs"/>
              <a:sym typeface="Assistant"/>
            </a:endParaRPr>
          </a:p>
          <a:p>
            <a:pPr marL="457200" marR="457200" lvl="0" indent="-387350" algn="r" rtl="1">
              <a:lnSpc>
                <a:spcPct val="115000"/>
              </a:lnSpc>
              <a:spcBef>
                <a:spcPts val="1200"/>
              </a:spcBef>
              <a:spcAft>
                <a:spcPts val="0"/>
              </a:spcAft>
              <a:buClr>
                <a:schemeClr val="accent1"/>
              </a:buClr>
              <a:buSzPts val="2500"/>
              <a:buFont typeface="Assistant"/>
              <a:buAutoNum type="arabicPeriod"/>
            </a:pPr>
            <a:r>
              <a:rPr lang="iw-IL" sz="2400" dirty="0">
                <a:solidFill>
                  <a:schemeClr val="accent1"/>
                </a:solidFill>
                <a:latin typeface="Assistant"/>
                <a:ea typeface="Assistant"/>
                <a:cs typeface="+mn-cs"/>
                <a:sym typeface="Assistant"/>
              </a:rPr>
              <a:t>התבוננות על מסלול של תועלות הקהילה דרך המשגה של מתחים</a:t>
            </a:r>
            <a:endParaRPr sz="2400" dirty="0">
              <a:solidFill>
                <a:schemeClr val="accent1"/>
              </a:solidFill>
              <a:latin typeface="Assistant"/>
              <a:ea typeface="Assistant"/>
              <a:cs typeface="+mn-cs"/>
              <a:sym typeface="Assistant"/>
            </a:endParaRPr>
          </a:p>
          <a:p>
            <a:pPr marL="457200" marR="457200" lvl="0" indent="-387350" algn="r" rtl="1">
              <a:lnSpc>
                <a:spcPct val="115000"/>
              </a:lnSpc>
              <a:spcBef>
                <a:spcPts val="0"/>
              </a:spcBef>
              <a:spcAft>
                <a:spcPts val="0"/>
              </a:spcAft>
              <a:buClr>
                <a:schemeClr val="accent1"/>
              </a:buClr>
              <a:buSzPts val="2500"/>
              <a:buFont typeface="Assistant"/>
              <a:buAutoNum type="arabicPeriod"/>
            </a:pPr>
            <a:r>
              <a:rPr lang="iw-IL" sz="2400" dirty="0">
                <a:solidFill>
                  <a:schemeClr val="accent1"/>
                </a:solidFill>
                <a:latin typeface="Assistant"/>
                <a:ea typeface="Assistant"/>
                <a:cs typeface="+mn-cs"/>
                <a:sym typeface="Assistant"/>
              </a:rPr>
              <a:t>הבניה מחודשת לכלי התועלות</a:t>
            </a:r>
            <a:endParaRPr sz="2500" b="1" dirty="0">
              <a:solidFill>
                <a:schemeClr val="accent1"/>
              </a:solidFill>
              <a:latin typeface="Assistant"/>
              <a:ea typeface="Assistant"/>
              <a:cs typeface="+mn-cs"/>
              <a:sym typeface="Assistant"/>
            </a:endParaRPr>
          </a:p>
          <a:p>
            <a:pPr marL="0" lvl="0" indent="0" algn="r" rtl="1">
              <a:lnSpc>
                <a:spcPct val="115000"/>
              </a:lnSpc>
              <a:spcBef>
                <a:spcPts val="1400"/>
              </a:spcBef>
              <a:spcAft>
                <a:spcPts val="0"/>
              </a:spcAft>
              <a:buNone/>
            </a:pPr>
            <a:r>
              <a:rPr lang="iw-IL" sz="2700" b="1" dirty="0">
                <a:solidFill>
                  <a:schemeClr val="accent1"/>
                </a:solidFill>
                <a:latin typeface="Assistant"/>
                <a:ea typeface="Assistant"/>
                <a:cs typeface="+mn-cs"/>
                <a:sym typeface="Assistant"/>
              </a:rPr>
              <a:t>أهداف الورشة</a:t>
            </a:r>
            <a:endParaRPr sz="2700" b="1" dirty="0">
              <a:solidFill>
                <a:schemeClr val="accent1"/>
              </a:solidFill>
              <a:latin typeface="Assistant"/>
              <a:ea typeface="Assistant"/>
              <a:cs typeface="+mn-cs"/>
              <a:sym typeface="Assistant"/>
            </a:endParaRPr>
          </a:p>
          <a:p>
            <a:pPr marL="0" marR="457200" lvl="0" indent="-228600" algn="r" rtl="1">
              <a:lnSpc>
                <a:spcPct val="115000"/>
              </a:lnSpc>
              <a:spcBef>
                <a:spcPts val="400"/>
              </a:spcBef>
              <a:spcAft>
                <a:spcPts val="0"/>
              </a:spcAft>
              <a:buNone/>
            </a:pPr>
            <a:r>
              <a:rPr lang="iw-IL" sz="2500" dirty="0">
                <a:solidFill>
                  <a:schemeClr val="accent1"/>
                </a:solidFill>
                <a:latin typeface="Assistant"/>
                <a:ea typeface="Assistant"/>
                <a:cs typeface="+mn-cs"/>
                <a:sym typeface="Assistant"/>
              </a:rPr>
              <a:t>1.</a:t>
            </a:r>
            <a:r>
              <a:rPr lang="iw-IL" sz="2100" dirty="0">
                <a:solidFill>
                  <a:schemeClr val="accent1"/>
                </a:solidFill>
                <a:latin typeface="Assistant"/>
                <a:ea typeface="Assistant"/>
                <a:cs typeface="+mn-cs"/>
                <a:sym typeface="Assistant"/>
              </a:rPr>
              <a:t>      </a:t>
            </a:r>
            <a:r>
              <a:rPr lang="iw-IL" sz="2500" dirty="0">
                <a:solidFill>
                  <a:schemeClr val="accent1"/>
                </a:solidFill>
                <a:latin typeface="Assistant"/>
                <a:ea typeface="Assistant"/>
                <a:cs typeface="+mn-cs"/>
                <a:sym typeface="Assistant"/>
              </a:rPr>
              <a:t>التأمّل في مسار فوائد مجتمع التعلّم من خلال توظيف مفهوم التوتّرات</a:t>
            </a:r>
            <a:endParaRPr sz="2500" dirty="0">
              <a:solidFill>
                <a:schemeClr val="accent1"/>
              </a:solidFill>
              <a:latin typeface="Assistant"/>
              <a:ea typeface="Assistant"/>
              <a:cs typeface="+mn-cs"/>
              <a:sym typeface="Assistant"/>
            </a:endParaRPr>
          </a:p>
          <a:p>
            <a:pPr marL="0" marR="457200" lvl="0" indent="-228600" algn="r" rtl="1">
              <a:lnSpc>
                <a:spcPct val="115000"/>
              </a:lnSpc>
              <a:spcBef>
                <a:spcPts val="0"/>
              </a:spcBef>
              <a:spcAft>
                <a:spcPts val="0"/>
              </a:spcAft>
              <a:buNone/>
            </a:pPr>
            <a:r>
              <a:rPr lang="iw-IL" sz="2400" dirty="0">
                <a:solidFill>
                  <a:schemeClr val="accent1"/>
                </a:solidFill>
                <a:latin typeface="Assistant"/>
                <a:ea typeface="Assistant"/>
                <a:cs typeface="+mn-cs"/>
                <a:sym typeface="Assistant"/>
              </a:rPr>
              <a:t>2.</a:t>
            </a:r>
            <a:r>
              <a:rPr lang="iw-IL" sz="2100" dirty="0">
                <a:solidFill>
                  <a:schemeClr val="accent1"/>
                </a:solidFill>
                <a:latin typeface="Assistant"/>
                <a:ea typeface="Assistant"/>
                <a:cs typeface="+mn-cs"/>
                <a:sym typeface="Assistant"/>
              </a:rPr>
              <a:t>   	</a:t>
            </a:r>
            <a:r>
              <a:rPr lang="iw-IL" sz="2500" dirty="0">
                <a:solidFill>
                  <a:schemeClr val="accent1"/>
                </a:solidFill>
                <a:latin typeface="Assistant"/>
                <a:ea typeface="Assistant"/>
                <a:cs typeface="+mn-cs"/>
                <a:sym typeface="Assistant"/>
              </a:rPr>
              <a:t>إعادة بناء أداة الفوائد وصياغتها من جديد</a:t>
            </a:r>
            <a:endParaRPr sz="2500" dirty="0">
              <a:solidFill>
                <a:schemeClr val="accent1"/>
              </a:solidFill>
              <a:latin typeface="Assistant"/>
              <a:ea typeface="Assistant"/>
              <a:cs typeface="+mn-cs"/>
              <a:sym typeface="Assistant"/>
            </a:endParaRPr>
          </a:p>
          <a:p>
            <a:pPr marL="0" lvl="0" indent="0" algn="l" rtl="0">
              <a:lnSpc>
                <a:spcPct val="115000"/>
              </a:lnSpc>
              <a:spcBef>
                <a:spcPts val="1200"/>
              </a:spcBef>
              <a:spcAft>
                <a:spcPts val="1200"/>
              </a:spcAft>
              <a:buNone/>
            </a:pPr>
            <a:endParaRPr dirty="0">
              <a:solidFill>
                <a:schemeClr val="accent1"/>
              </a:solidFill>
              <a:latin typeface="Assistant"/>
              <a:ea typeface="Assistant"/>
              <a:cs typeface="+mn-cs"/>
              <a:sym typeface="Assistan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3efd3059672_0_20"/>
          <p:cNvPicPr preferRelativeResize="0"/>
          <p:nvPr/>
        </p:nvPicPr>
        <p:blipFill rotWithShape="1">
          <a:blip r:embed="rId3">
            <a:alphaModFix/>
          </a:blip>
          <a:srcRect/>
          <a:stretch/>
        </p:blipFill>
        <p:spPr>
          <a:xfrm>
            <a:off x="0" y="0"/>
            <a:ext cx="12192001" cy="6858000"/>
          </a:xfrm>
          <a:prstGeom prst="rect">
            <a:avLst/>
          </a:prstGeom>
          <a:noFill/>
          <a:ln>
            <a:noFill/>
          </a:ln>
        </p:spPr>
      </p:pic>
      <p:sp>
        <p:nvSpPr>
          <p:cNvPr id="114" name="Google Shape;114;g3efd3059672_0_20"/>
          <p:cNvSpPr txBox="1"/>
          <p:nvPr/>
        </p:nvSpPr>
        <p:spPr>
          <a:xfrm>
            <a:off x="471350" y="196600"/>
            <a:ext cx="11489700" cy="745021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endParaRPr sz="2100" dirty="0">
              <a:solidFill>
                <a:schemeClr val="accent1"/>
              </a:solidFill>
              <a:latin typeface="Assistant"/>
              <a:ea typeface="Assistant"/>
              <a:cs typeface="Assistant"/>
              <a:sym typeface="Assistant"/>
            </a:endParaRPr>
          </a:p>
          <a:p>
            <a:pPr marL="0" lvl="0" indent="0" algn="r" rtl="1">
              <a:lnSpc>
                <a:spcPct val="115000"/>
              </a:lnSpc>
              <a:spcBef>
                <a:spcPts val="1200"/>
              </a:spcBef>
              <a:spcAft>
                <a:spcPts val="0"/>
              </a:spcAft>
              <a:buClr>
                <a:schemeClr val="dk1"/>
              </a:buClr>
              <a:buSzPts val="1100"/>
              <a:buFont typeface="Arial"/>
              <a:buNone/>
            </a:pPr>
            <a:endParaRPr sz="2000" dirty="0">
              <a:solidFill>
                <a:schemeClr val="accent1"/>
              </a:solidFill>
              <a:latin typeface="Assistant"/>
              <a:ea typeface="Assistant"/>
              <a:cs typeface="Assistant"/>
              <a:sym typeface="Assistant"/>
            </a:endParaRPr>
          </a:p>
          <a:p>
            <a:pPr marL="0" lvl="0" indent="0" algn="r" rtl="1">
              <a:lnSpc>
                <a:spcPct val="115000"/>
              </a:lnSpc>
              <a:spcBef>
                <a:spcPts val="800"/>
              </a:spcBef>
              <a:spcAft>
                <a:spcPts val="0"/>
              </a:spcAft>
              <a:buClr>
                <a:schemeClr val="dk1"/>
              </a:buClr>
              <a:buSzPts val="1100"/>
              <a:buFont typeface="Arial"/>
              <a:buNone/>
            </a:pPr>
            <a:r>
              <a:rPr lang="iw-IL" sz="2100" b="1" dirty="0">
                <a:solidFill>
                  <a:schemeClr val="accent1"/>
                </a:solidFill>
                <a:latin typeface="Assistant"/>
                <a:ea typeface="Assistant"/>
                <a:cs typeface="+mn-cs"/>
                <a:sym typeface="Assistant"/>
              </a:rPr>
              <a:t>תועלות  الفوائد</a:t>
            </a:r>
            <a:endParaRPr sz="2100" b="1"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r>
              <a:rPr lang="iw-IL" sz="1800" dirty="0">
                <a:solidFill>
                  <a:schemeClr val="accent1"/>
                </a:solidFill>
                <a:latin typeface="Assistant"/>
                <a:ea typeface="Assistant"/>
                <a:cs typeface="+mn-cs"/>
                <a:sym typeface="Assistant"/>
              </a:rPr>
              <a:t>עובד לצורך סדנת "ללכת על המתח"  بلورة الأفكار في أعقاب ورشة “المشي على حبل التوتر</a:t>
            </a:r>
            <a:endParaRPr sz="17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תועלת מיידית:</a:t>
            </a:r>
            <a:r>
              <a:rPr lang="iw-IL" sz="2000" dirty="0">
                <a:solidFill>
                  <a:schemeClr val="accent1"/>
                </a:solidFill>
                <a:latin typeface="Assistant"/>
                <a:ea typeface="Assistant"/>
                <a:cs typeface="+mn-cs"/>
                <a:sym typeface="Assistant"/>
              </a:rPr>
              <a:t> תועלת זו מתייחסת להנעה הראשונית המתרחשת מעצם ההשתתפות בקהילה. נזהה תועלת זו כשהמשתתפים יצאו מהמפגשים בהרגשה טובה של יחד ועם רצון להתחיל לחקור ולהתפתח. בתועלת המיידית נשאף ליצור אווירה נעימה ותחושת שייכות. נשקיע במרחב של אמון, המאפשר לחברות הקהילה להרגיש בטוחות לחלוק חוויות, צרכים ואתגרים ורצון משותף לעסוק בהם.</a:t>
            </a:r>
            <a:endParaRPr sz="20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endParaRPr sz="20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الفائدة الفورية: </a:t>
            </a:r>
            <a:r>
              <a:rPr lang="iw-IL" sz="2000" dirty="0">
                <a:solidFill>
                  <a:schemeClr val="accent1"/>
                </a:solidFill>
                <a:latin typeface="Assistant"/>
                <a:ea typeface="Assistant"/>
                <a:cs typeface="+mn-cs"/>
                <a:sym typeface="Assistant"/>
              </a:rPr>
              <a:t>تشير هذه الفائدة إلى الدافعية الأولية التي تنشأ من مجرد المشاركة في مجتمع التعلّم. ويمكن ملاحظة هذه الفائدة عندما يخرج المشاركون من اللقاءات وهم يحملون شعورًا إيجابيًا بالانتماء والعمل المشترك، ورغبة في البدء بالاستكشاف والتطوّر. في إطار هذه الفائدة نسعى إلى خلق أجواء مريحة وشعور بالانتماء، ونستثمر في بناء مساحة من الثقة تُمكّن أعضاء المجتمع من الشعور بالأمان لمشاركة تجاربهم واحتياجاتهم وتحدياتهم، وتنمية رغبة مشتركة في الانشغال بها والعمل عليها معًا.</a:t>
            </a:r>
            <a:endParaRPr sz="2000" dirty="0">
              <a:solidFill>
                <a:schemeClr val="accent1"/>
              </a:solidFill>
              <a:latin typeface="Assistant"/>
              <a:ea typeface="Assistant"/>
              <a:cs typeface="+mn-cs"/>
              <a:sym typeface="Assistant"/>
            </a:endParaRPr>
          </a:p>
          <a:p>
            <a:pPr marL="0" lvl="0" indent="0" algn="ctr" rtl="1">
              <a:lnSpc>
                <a:spcPct val="115000"/>
              </a:lnSpc>
              <a:spcBef>
                <a:spcPts val="1200"/>
              </a:spcBef>
              <a:spcAft>
                <a:spcPts val="0"/>
              </a:spcAft>
              <a:buClr>
                <a:schemeClr val="dk1"/>
              </a:buClr>
              <a:buSzPts val="1100"/>
              <a:buFont typeface="Arial"/>
              <a:buNone/>
            </a:pPr>
            <a:endParaRPr sz="3100" dirty="0">
              <a:solidFill>
                <a:schemeClr val="accent1"/>
              </a:solidFill>
              <a:latin typeface="Assistant"/>
              <a:ea typeface="Assistant"/>
              <a:cs typeface="+mn-cs"/>
              <a:sym typeface="Assistant"/>
            </a:endParaRPr>
          </a:p>
          <a:p>
            <a:pPr marL="0" lvl="0" indent="0" algn="l" rtl="0">
              <a:lnSpc>
                <a:spcPct val="115000"/>
              </a:lnSpc>
              <a:spcBef>
                <a:spcPts val="1200"/>
              </a:spcBef>
              <a:spcAft>
                <a:spcPts val="0"/>
              </a:spcAft>
              <a:buClr>
                <a:schemeClr val="dk1"/>
              </a:buClr>
              <a:buSzPts val="1100"/>
              <a:buFont typeface="Arial"/>
              <a:buNone/>
            </a:pPr>
            <a:endParaRPr sz="2100" dirty="0">
              <a:solidFill>
                <a:schemeClr val="accent1"/>
              </a:solidFill>
              <a:latin typeface="Assistant"/>
              <a:ea typeface="Assistant"/>
              <a:cs typeface="Assistant"/>
              <a:sym typeface="Assistant"/>
            </a:endParaRPr>
          </a:p>
          <a:p>
            <a:pPr marL="0" marR="0" lvl="0" indent="0" algn="r" rtl="1">
              <a:lnSpc>
                <a:spcPct val="100000"/>
              </a:lnSpc>
              <a:spcBef>
                <a:spcPts val="1200"/>
              </a:spcBef>
              <a:spcAft>
                <a:spcPts val="0"/>
              </a:spcAft>
              <a:buClr>
                <a:srgbClr val="000000"/>
              </a:buClr>
              <a:buSzPts val="3000"/>
              <a:buFont typeface="Arial"/>
              <a:buNone/>
            </a:pPr>
            <a:endParaRPr sz="3000" b="1" dirty="0">
              <a:solidFill>
                <a:schemeClr val="accent1"/>
              </a:solidFill>
              <a:latin typeface="Assistant"/>
              <a:ea typeface="Assistant"/>
              <a:cs typeface="Assistant"/>
              <a:sym typeface="Assistant"/>
            </a:endParaRPr>
          </a:p>
        </p:txBody>
      </p:sp>
      <p:sp>
        <p:nvSpPr>
          <p:cNvPr id="115" name="Google Shape;115;g3efd3059672_0_20"/>
          <p:cNvSpPr txBox="1"/>
          <p:nvPr/>
        </p:nvSpPr>
        <p:spPr>
          <a:xfrm>
            <a:off x="4938700" y="5606700"/>
            <a:ext cx="3000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g3efd3059672_0_36"/>
          <p:cNvPicPr preferRelativeResize="0"/>
          <p:nvPr/>
        </p:nvPicPr>
        <p:blipFill rotWithShape="1">
          <a:blip r:embed="rId3">
            <a:alphaModFix/>
          </a:blip>
          <a:srcRect/>
          <a:stretch/>
        </p:blipFill>
        <p:spPr>
          <a:xfrm>
            <a:off x="0" y="0"/>
            <a:ext cx="12192001" cy="6858000"/>
          </a:xfrm>
          <a:prstGeom prst="rect">
            <a:avLst/>
          </a:prstGeom>
          <a:noFill/>
          <a:ln>
            <a:noFill/>
          </a:ln>
        </p:spPr>
      </p:pic>
      <p:sp>
        <p:nvSpPr>
          <p:cNvPr id="121" name="Google Shape;121;g3efd3059672_0_36"/>
          <p:cNvSpPr txBox="1"/>
          <p:nvPr/>
        </p:nvSpPr>
        <p:spPr>
          <a:xfrm>
            <a:off x="187250" y="196600"/>
            <a:ext cx="11773800" cy="553969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endParaRPr sz="2300" dirty="0">
              <a:solidFill>
                <a:schemeClr val="accent1"/>
              </a:solidFill>
              <a:latin typeface="Assistant"/>
              <a:ea typeface="Assistant"/>
              <a:cs typeface="Assistant"/>
              <a:sym typeface="Assistant"/>
            </a:endParaRPr>
          </a:p>
          <a:p>
            <a:pPr marL="0" lvl="0" indent="0" algn="r" rtl="1">
              <a:lnSpc>
                <a:spcPct val="115000"/>
              </a:lnSpc>
              <a:spcBef>
                <a:spcPts val="1200"/>
              </a:spcBef>
              <a:spcAft>
                <a:spcPts val="0"/>
              </a:spcAft>
              <a:buClr>
                <a:schemeClr val="dk1"/>
              </a:buClr>
              <a:buSzPts val="1100"/>
              <a:buFont typeface="Arial"/>
              <a:buNone/>
            </a:pPr>
            <a:endParaRPr sz="2200" dirty="0">
              <a:solidFill>
                <a:schemeClr val="accent1"/>
              </a:solidFill>
              <a:latin typeface="Assistant"/>
              <a:ea typeface="Assistant"/>
              <a:cs typeface="Assistant"/>
              <a:sym typeface="Assistant"/>
            </a:endParaRPr>
          </a:p>
          <a:p>
            <a:pPr marL="0" lvl="0" indent="0" algn="r" rtl="1">
              <a:lnSpc>
                <a:spcPct val="115000"/>
              </a:lnSpc>
              <a:spcBef>
                <a:spcPts val="8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פוטנציאלית</a:t>
            </a:r>
            <a:r>
              <a:rPr lang="iw-IL" sz="2000" dirty="0">
                <a:solidFill>
                  <a:schemeClr val="accent1"/>
                </a:solidFill>
                <a:latin typeface="Assistant"/>
                <a:ea typeface="Assistant"/>
                <a:cs typeface="+mn-cs"/>
                <a:sym typeface="Assistant"/>
              </a:rPr>
              <a:t>: הגדרת סוגיה משותפת וחקירה ממוקדת שמובילה לתכנון חלופות לפעולה.</a:t>
            </a:r>
            <a:endParaRPr sz="2000" dirty="0">
              <a:solidFill>
                <a:schemeClr val="accent1"/>
              </a:solidFill>
              <a:latin typeface="Assistant"/>
              <a:ea typeface="Assistant"/>
              <a:cs typeface="+mn-cs"/>
              <a:sym typeface="Assistant"/>
            </a:endParaRPr>
          </a:p>
          <a:p>
            <a:pPr marL="0" lvl="0" indent="0" algn="r" rtl="1">
              <a:lnSpc>
                <a:spcPct val="115000"/>
              </a:lnSpc>
              <a:spcBef>
                <a:spcPts val="0"/>
              </a:spcBef>
              <a:spcAft>
                <a:spcPts val="0"/>
              </a:spcAft>
              <a:buClr>
                <a:schemeClr val="dk1"/>
              </a:buClr>
              <a:buSzPts val="1100"/>
              <a:buFont typeface="Arial"/>
              <a:buNone/>
            </a:pPr>
            <a:r>
              <a:rPr lang="iw-IL" sz="2000" dirty="0">
                <a:solidFill>
                  <a:schemeClr val="accent1"/>
                </a:solidFill>
                <a:latin typeface="Assistant"/>
                <a:ea typeface="Assistant"/>
                <a:cs typeface="+mn-cs"/>
                <a:sym typeface="Assistant"/>
              </a:rPr>
              <a:t>الفائدة المحتملة: بلورة قضية مشتركة وإجراء بحثٍ مركّز حولها، بما يقود إلى تخطيط بدائل وخيارات للعمل.</a:t>
            </a:r>
            <a:endParaRPr sz="2000" dirty="0">
              <a:solidFill>
                <a:schemeClr val="accent1"/>
              </a:solidFill>
              <a:latin typeface="Assistant"/>
              <a:ea typeface="Assistant"/>
              <a:cs typeface="+mn-cs"/>
              <a:sym typeface="Assistant"/>
            </a:endParaRPr>
          </a:p>
          <a:p>
            <a:pPr marL="0" lvl="0" indent="0" algn="r" rtl="1">
              <a:lnSpc>
                <a:spcPct val="115000"/>
              </a:lnSpc>
              <a:spcBef>
                <a:spcPts val="10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יישומית:</a:t>
            </a:r>
            <a:r>
              <a:rPr lang="iw-IL" sz="2000" dirty="0">
                <a:solidFill>
                  <a:schemeClr val="accent1"/>
                </a:solidFill>
                <a:latin typeface="Assistant"/>
                <a:ea typeface="Assistant"/>
                <a:cs typeface="+mn-cs"/>
                <a:sym typeface="Assistant"/>
              </a:rPr>
              <a:t> יישום משמעותי של החלופות שתוכננו, תוך תיעוד ההתנסות.</a:t>
            </a:r>
            <a:endParaRPr sz="2000" dirty="0">
              <a:solidFill>
                <a:schemeClr val="accent1"/>
              </a:solidFill>
              <a:latin typeface="Assistant"/>
              <a:ea typeface="Assistant"/>
              <a:cs typeface="+mn-cs"/>
              <a:sym typeface="Assistant"/>
            </a:endParaRPr>
          </a:p>
          <a:p>
            <a:pPr marL="0" lvl="0" indent="0" algn="r" rtl="1">
              <a:lnSpc>
                <a:spcPct val="115000"/>
              </a:lnSpc>
              <a:spcBef>
                <a:spcPts val="0"/>
              </a:spcBef>
              <a:spcAft>
                <a:spcPts val="0"/>
              </a:spcAft>
              <a:buClr>
                <a:schemeClr val="dk1"/>
              </a:buClr>
              <a:buSzPts val="1100"/>
              <a:buFont typeface="Arial"/>
              <a:buNone/>
            </a:pPr>
            <a:r>
              <a:rPr lang="iw-IL" sz="2000" dirty="0">
                <a:solidFill>
                  <a:schemeClr val="accent1"/>
                </a:solidFill>
                <a:latin typeface="Assistant"/>
                <a:ea typeface="Assistant"/>
                <a:cs typeface="+mn-cs"/>
                <a:sym typeface="Assistant"/>
              </a:rPr>
              <a:t>الفائدة التطبيقية: تطبيقٌ فعّال وذو معنى للبدائل التي تمّ التخطيط لها، مع توثيق سيرورة التطبيق.</a:t>
            </a:r>
            <a:endParaRPr sz="2000" dirty="0">
              <a:solidFill>
                <a:schemeClr val="accent1"/>
              </a:solidFill>
              <a:latin typeface="Assistant"/>
              <a:ea typeface="Assistant"/>
              <a:cs typeface="+mn-cs"/>
              <a:sym typeface="Assistant"/>
            </a:endParaRPr>
          </a:p>
          <a:p>
            <a:pPr marL="0" lvl="0" indent="0" algn="r" rtl="1">
              <a:lnSpc>
                <a:spcPct val="115000"/>
              </a:lnSpc>
              <a:spcBef>
                <a:spcPts val="10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ממומשת:</a:t>
            </a:r>
            <a:r>
              <a:rPr lang="iw-IL" sz="2000" dirty="0">
                <a:solidFill>
                  <a:schemeClr val="accent1"/>
                </a:solidFill>
                <a:latin typeface="Assistant"/>
                <a:ea typeface="Assistant"/>
                <a:cs typeface="+mn-cs"/>
                <a:sym typeface="Assistant"/>
              </a:rPr>
              <a:t> למידה משותפת על היישום, הפקת תובנות ולמידה לקראת המחזור הבא.</a:t>
            </a:r>
            <a:endParaRPr sz="2000" dirty="0">
              <a:solidFill>
                <a:schemeClr val="accent1"/>
              </a:solidFill>
              <a:latin typeface="Assistant"/>
              <a:ea typeface="Assistant"/>
              <a:cs typeface="+mn-cs"/>
              <a:sym typeface="Assistant"/>
            </a:endParaRPr>
          </a:p>
          <a:p>
            <a:pPr marL="0" lvl="0" indent="0" algn="r" rtl="1">
              <a:lnSpc>
                <a:spcPct val="115000"/>
              </a:lnSpc>
              <a:spcBef>
                <a:spcPts val="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الفائدة المحققة</a:t>
            </a:r>
            <a:r>
              <a:rPr lang="iw-IL" sz="2000" dirty="0">
                <a:solidFill>
                  <a:schemeClr val="accent1"/>
                </a:solidFill>
                <a:latin typeface="Assistant"/>
                <a:ea typeface="Assistant"/>
                <a:cs typeface="+mn-cs"/>
                <a:sym typeface="Assistant"/>
              </a:rPr>
              <a:t>: تعلّمٌ مشترك من عملية التطبيق، واستخلاص رؤى واستبصارات، وبناء تعلّم يوجّه العمل في الدورة القادمة</a:t>
            </a:r>
            <a:r>
              <a:rPr lang="iw-IL" sz="2000" dirty="0">
                <a:solidFill>
                  <a:schemeClr val="accent1"/>
                </a:solidFill>
                <a:latin typeface="Assistant"/>
                <a:ea typeface="Assistant"/>
                <a:cs typeface="Assistant"/>
                <a:sym typeface="Assistant"/>
              </a:rPr>
              <a:t>.</a:t>
            </a:r>
            <a:endParaRPr sz="2000" dirty="0">
              <a:solidFill>
                <a:schemeClr val="accent1"/>
              </a:solidFill>
              <a:latin typeface="Assistant"/>
              <a:ea typeface="Assistant"/>
              <a:cs typeface="Assistant"/>
              <a:sym typeface="Assistant"/>
            </a:endParaRPr>
          </a:p>
          <a:p>
            <a:pPr marL="0" lvl="0" indent="0" algn="ctr" rtl="1">
              <a:lnSpc>
                <a:spcPct val="115000"/>
              </a:lnSpc>
              <a:spcBef>
                <a:spcPts val="1200"/>
              </a:spcBef>
              <a:spcAft>
                <a:spcPts val="0"/>
              </a:spcAft>
              <a:buClr>
                <a:schemeClr val="dk1"/>
              </a:buClr>
              <a:buSzPts val="1100"/>
              <a:buFont typeface="Arial"/>
              <a:buNone/>
            </a:pPr>
            <a:endParaRPr sz="2300" dirty="0">
              <a:solidFill>
                <a:schemeClr val="accent1"/>
              </a:solidFill>
              <a:latin typeface="Assistant"/>
              <a:ea typeface="Assistant"/>
              <a:cs typeface="Assistant"/>
              <a:sym typeface="Assistant"/>
            </a:endParaRPr>
          </a:p>
          <a:p>
            <a:pPr marL="0" lvl="0" indent="0" algn="l" rtl="0">
              <a:lnSpc>
                <a:spcPct val="115000"/>
              </a:lnSpc>
              <a:spcBef>
                <a:spcPts val="1200"/>
              </a:spcBef>
              <a:spcAft>
                <a:spcPts val="0"/>
              </a:spcAft>
              <a:buClr>
                <a:schemeClr val="dk1"/>
              </a:buClr>
              <a:buSzPts val="1100"/>
              <a:buFont typeface="Arial"/>
              <a:buNone/>
            </a:pPr>
            <a:endParaRPr sz="2300" dirty="0">
              <a:solidFill>
                <a:schemeClr val="accent1"/>
              </a:solidFill>
              <a:latin typeface="Assistant"/>
              <a:ea typeface="Assistant"/>
              <a:cs typeface="Assistant"/>
              <a:sym typeface="Assistant"/>
            </a:endParaRPr>
          </a:p>
          <a:p>
            <a:pPr marL="0" marR="0" lvl="0" indent="0" algn="r" rtl="1">
              <a:lnSpc>
                <a:spcPct val="100000"/>
              </a:lnSpc>
              <a:spcBef>
                <a:spcPts val="1200"/>
              </a:spcBef>
              <a:spcAft>
                <a:spcPts val="0"/>
              </a:spcAft>
              <a:buClr>
                <a:srgbClr val="000000"/>
              </a:buClr>
              <a:buSzPts val="3000"/>
              <a:buFont typeface="Arial"/>
              <a:buNone/>
            </a:pPr>
            <a:endParaRPr sz="3200" b="1" dirty="0">
              <a:solidFill>
                <a:schemeClr val="accent1"/>
              </a:solidFill>
              <a:latin typeface="Assistant"/>
              <a:ea typeface="Assistant"/>
              <a:cs typeface="Assistant"/>
              <a:sym typeface="Assistant"/>
            </a:endParaRPr>
          </a:p>
        </p:txBody>
      </p:sp>
      <p:sp>
        <p:nvSpPr>
          <p:cNvPr id="122" name="Google Shape;122;g3efd3059672_0_36"/>
          <p:cNvSpPr txBox="1"/>
          <p:nvPr/>
        </p:nvSpPr>
        <p:spPr>
          <a:xfrm>
            <a:off x="4938700" y="5606700"/>
            <a:ext cx="3000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g3efd3059672_0_28"/>
          <p:cNvPicPr preferRelativeResize="0"/>
          <p:nvPr/>
        </p:nvPicPr>
        <p:blipFill rotWithShape="1">
          <a:blip r:embed="rId3">
            <a:alphaModFix/>
          </a:blip>
          <a:srcRect/>
          <a:stretch/>
        </p:blipFill>
        <p:spPr>
          <a:xfrm>
            <a:off x="0" y="0"/>
            <a:ext cx="12192001" cy="6858000"/>
          </a:xfrm>
          <a:prstGeom prst="rect">
            <a:avLst/>
          </a:prstGeom>
          <a:noFill/>
          <a:ln>
            <a:noFill/>
          </a:ln>
        </p:spPr>
      </p:pic>
      <p:sp>
        <p:nvSpPr>
          <p:cNvPr id="128" name="Google Shape;128;g3efd3059672_0_28"/>
          <p:cNvSpPr txBox="1"/>
          <p:nvPr/>
        </p:nvSpPr>
        <p:spPr>
          <a:xfrm>
            <a:off x="2178425" y="196600"/>
            <a:ext cx="9782700" cy="6469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endParaRPr sz="2000" dirty="0">
              <a:solidFill>
                <a:schemeClr val="accent1"/>
              </a:solidFill>
              <a:latin typeface="Assistant"/>
              <a:ea typeface="Assistant"/>
              <a:cs typeface="Assistant"/>
              <a:sym typeface="Assistant"/>
            </a:endParaRPr>
          </a:p>
          <a:p>
            <a:pPr marL="0" lvl="0" indent="0" algn="r" rtl="1">
              <a:lnSpc>
                <a:spcPct val="115000"/>
              </a:lnSpc>
              <a:spcBef>
                <a:spcPts val="1200"/>
              </a:spcBef>
              <a:spcAft>
                <a:spcPts val="0"/>
              </a:spcAft>
              <a:buClr>
                <a:schemeClr val="dk1"/>
              </a:buClr>
              <a:buSzPts val="1100"/>
              <a:buFont typeface="Arial"/>
              <a:buNone/>
            </a:pPr>
            <a:endParaRPr sz="2000" dirty="0">
              <a:solidFill>
                <a:schemeClr val="accent1"/>
              </a:solidFill>
              <a:latin typeface="Assistant"/>
              <a:ea typeface="Assistant"/>
              <a:cs typeface="Assistant"/>
              <a:sym typeface="Assistant"/>
            </a:endParaRPr>
          </a:p>
          <a:p>
            <a:pPr marL="0" lvl="0" indent="0" algn="r" rtl="1">
              <a:lnSpc>
                <a:spcPct val="115000"/>
              </a:lnSpc>
              <a:spcBef>
                <a:spcPts val="8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תועלת מערכתית:</a:t>
            </a:r>
            <a:r>
              <a:rPr lang="iw-IL" sz="2000" dirty="0">
                <a:solidFill>
                  <a:schemeClr val="accent1"/>
                </a:solidFill>
                <a:latin typeface="Assistant"/>
                <a:ea typeface="Assistant"/>
                <a:cs typeface="+mn-cs"/>
                <a:sym typeface="Assistant"/>
              </a:rPr>
              <a:t> התועלת המערכתית מופיעה כאשר קהילה יוצאת מגבולותיה ומהדהדת במרחב הבית‑ספרי. נזהה תועלת זו כאשר נשמע מורים שאינם בקהילה מכירים את הסוגיה שהקהילה חוקרת, מתעניינים וישנם אף מורים שמתנסים או מאמצים פרקטיקות שפותחו בקהילה. התועלת המערכתית שואפת להשפעה רחבה בבית הספר, להטמעת פרקטיקות שפותחו בקהילה במבנים ושגרות בית הספר ויותר מכך להטמעת עקרונות ארגון לומד (כדוגמת חקר ולמידת עמיתים).</a:t>
            </a:r>
            <a:endParaRPr sz="20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endParaRPr sz="20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r>
              <a:rPr lang="iw-IL" sz="2000" b="1" dirty="0">
                <a:solidFill>
                  <a:schemeClr val="accent1"/>
                </a:solidFill>
                <a:latin typeface="Assistant"/>
                <a:ea typeface="Assistant"/>
                <a:cs typeface="+mn-cs"/>
                <a:sym typeface="Assistant"/>
              </a:rPr>
              <a:t>الفائدة المنظومية(مؤسسية) :</a:t>
            </a:r>
            <a:r>
              <a:rPr lang="iw-IL" sz="2000" dirty="0">
                <a:solidFill>
                  <a:schemeClr val="accent1"/>
                </a:solidFill>
                <a:latin typeface="Assistant"/>
                <a:ea typeface="Assistant"/>
                <a:cs typeface="+mn-cs"/>
                <a:sym typeface="Assistant"/>
              </a:rPr>
              <a:t> تظهر الفائدة المنظومية عندما يتجاوز مجتمع التعلّم حدوده الخاصة ويُحدث صدىً وتأثيرًا في الفضاء المدرسي الأوسع. ويمكن التعرّف إلى هذه الفائدة عندما نسمع معلّمين من خارج المجتمع يعرفون القضية التي يبحثها المجتمع، ويبدون اهتمامًا بها، بل إن بعضهم يجرّب أو يتبنّى ممارسات طُوِّرت داخل المجتمع.</a:t>
            </a:r>
            <a:endParaRPr sz="2000" dirty="0">
              <a:solidFill>
                <a:schemeClr val="accent1"/>
              </a:solidFill>
              <a:latin typeface="Assistant"/>
              <a:ea typeface="Assistant"/>
              <a:cs typeface="+mn-cs"/>
              <a:sym typeface="Assistant"/>
            </a:endParaRPr>
          </a:p>
          <a:p>
            <a:pPr marL="0" lvl="0" indent="0" algn="r" rtl="1">
              <a:lnSpc>
                <a:spcPct val="115000"/>
              </a:lnSpc>
              <a:spcBef>
                <a:spcPts val="800"/>
              </a:spcBef>
              <a:spcAft>
                <a:spcPts val="0"/>
              </a:spcAft>
              <a:buClr>
                <a:schemeClr val="dk1"/>
              </a:buClr>
              <a:buSzPts val="1100"/>
              <a:buFont typeface="Arial"/>
              <a:buNone/>
            </a:pPr>
            <a:r>
              <a:rPr lang="iw-IL" sz="2000" dirty="0">
                <a:solidFill>
                  <a:schemeClr val="accent1"/>
                </a:solidFill>
                <a:latin typeface="Assistant"/>
                <a:ea typeface="Assistant"/>
                <a:cs typeface="+mn-cs"/>
                <a:sym typeface="Assistant"/>
              </a:rPr>
              <a:t>وتهدف الفائدة المنظومية إلى إحداث تأثير واسع داخل المدرسة، من خلال دمج الممارسات التي طُوِّرت في مجتمع التعلّم ضمن البُنى والروتينات المدرسية، بل وأكثر من ذلك، ترسيخ مبادئ المنظمة المتعلّمة، مثل البحث التشاركي والتعلّم من الأقران.</a:t>
            </a:r>
            <a:endParaRPr sz="2000" dirty="0">
              <a:solidFill>
                <a:schemeClr val="accent1"/>
              </a:solidFill>
              <a:latin typeface="Assistant"/>
              <a:ea typeface="Assistant"/>
              <a:cs typeface="+mn-cs"/>
              <a:sym typeface="Assistant"/>
            </a:endParaRPr>
          </a:p>
          <a:p>
            <a:pPr marL="0" lvl="0" indent="0" algn="r" rtl="1">
              <a:lnSpc>
                <a:spcPct val="115000"/>
              </a:lnSpc>
              <a:spcBef>
                <a:spcPts val="800"/>
              </a:spcBef>
              <a:spcAft>
                <a:spcPts val="800"/>
              </a:spcAft>
              <a:buClr>
                <a:schemeClr val="dk1"/>
              </a:buClr>
              <a:buSzPts val="1100"/>
              <a:buFont typeface="Arial"/>
              <a:buNone/>
            </a:pPr>
            <a:r>
              <a:rPr lang="iw-IL" sz="2000" dirty="0">
                <a:solidFill>
                  <a:schemeClr val="accent1"/>
                </a:solidFill>
                <a:latin typeface="Assistant"/>
                <a:ea typeface="Assistant"/>
                <a:cs typeface="Assistant"/>
                <a:sym typeface="Assistant"/>
              </a:rPr>
              <a:t> </a:t>
            </a:r>
            <a:endParaRPr sz="2000" b="1" dirty="0">
              <a:solidFill>
                <a:schemeClr val="accent1"/>
              </a:solidFill>
              <a:latin typeface="Assistant"/>
              <a:ea typeface="Assistant"/>
              <a:cs typeface="Assistant"/>
              <a:sym typeface="Assistant"/>
            </a:endParaRPr>
          </a:p>
        </p:txBody>
      </p:sp>
      <p:sp>
        <p:nvSpPr>
          <p:cNvPr id="129" name="Google Shape;129;g3efd3059672_0_28"/>
          <p:cNvSpPr txBox="1"/>
          <p:nvPr/>
        </p:nvSpPr>
        <p:spPr>
          <a:xfrm>
            <a:off x="4938700" y="5606700"/>
            <a:ext cx="3000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g3f0dd5cdfbf_0_0"/>
          <p:cNvPicPr preferRelativeResize="0"/>
          <p:nvPr/>
        </p:nvPicPr>
        <p:blipFill rotWithShape="1">
          <a:blip r:embed="rId3">
            <a:alphaModFix/>
          </a:blip>
          <a:srcRect l="37334" t="23736" r="16851" b="7103"/>
          <a:stretch/>
        </p:blipFill>
        <p:spPr>
          <a:xfrm>
            <a:off x="1705900" y="0"/>
            <a:ext cx="8080252"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g3f0048f9ed1_3_0"/>
          <p:cNvPicPr preferRelativeResize="0"/>
          <p:nvPr/>
        </p:nvPicPr>
        <p:blipFill rotWithShape="1">
          <a:blip r:embed="rId3">
            <a:alphaModFix/>
          </a:blip>
          <a:srcRect/>
          <a:stretch/>
        </p:blipFill>
        <p:spPr>
          <a:xfrm>
            <a:off x="0" y="0"/>
            <a:ext cx="12192001" cy="6858000"/>
          </a:xfrm>
          <a:prstGeom prst="rect">
            <a:avLst/>
          </a:prstGeom>
          <a:noFill/>
          <a:ln>
            <a:noFill/>
          </a:ln>
        </p:spPr>
      </p:pic>
      <p:pic>
        <p:nvPicPr>
          <p:cNvPr id="140" name="Google Shape;140;g3f0048f9ed1_3_0" title="מתחים -שקפים למצגת25.png"/>
          <p:cNvPicPr preferRelativeResize="0"/>
          <p:nvPr/>
        </p:nvPicPr>
        <p:blipFill rotWithShape="1">
          <a:blip r:embed="rId4">
            <a:alphaModFix/>
          </a:blip>
          <a:srcRect/>
          <a:stretch/>
        </p:blipFill>
        <p:spPr>
          <a:xfrm>
            <a:off x="2657975" y="236959"/>
            <a:ext cx="9381176" cy="6632799"/>
          </a:xfrm>
          <a:prstGeom prst="rect">
            <a:avLst/>
          </a:prstGeom>
          <a:noFill/>
          <a:ln>
            <a:noFill/>
          </a:ln>
        </p:spPr>
      </p:pic>
    </p:spTree>
  </p:cSld>
  <p:clrMapOvr>
    <a:masterClrMapping/>
  </p:clrMapOvr>
</p:sld>
</file>

<file path=ppt/theme/theme1.xml><?xml version="1.0" encoding="utf-8"?>
<a:theme xmlns:a="http://schemas.openxmlformats.org/drawingml/2006/main" name="ערכת נושא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761</Words>
  <Application>Microsoft Office PowerPoint</Application>
  <PresentationFormat>מסך רחב</PresentationFormat>
  <Paragraphs>71</Paragraphs>
  <Slides>18</Slides>
  <Notes>18</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18</vt:i4>
      </vt:variant>
    </vt:vector>
  </HeadingPairs>
  <TitlesOfParts>
    <vt:vector size="23" baseType="lpstr">
      <vt:lpstr>Arial</vt:lpstr>
      <vt:lpstr>Play</vt:lpstr>
      <vt:lpstr>Alef</vt:lpstr>
      <vt:lpstr>Assistant</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Ortal Bar</dc:creator>
  <cp:lastModifiedBy>Eyal Madjar</cp:lastModifiedBy>
  <cp:revision>2</cp:revision>
  <dcterms:created xsi:type="dcterms:W3CDTF">2026-06-21T08:04:00Z</dcterms:created>
  <dcterms:modified xsi:type="dcterms:W3CDTF">2026-07-26T08:39:24Z</dcterms:modified>
</cp:coreProperties>
</file>